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 id="2147483672" r:id="rId2"/>
  </p:sldMasterIdLst>
  <p:notesMasterIdLst>
    <p:notesMasterId r:id="rId6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Lst>
  <p:sldSz cx="9144000" cy="5143500" type="screen16x9"/>
  <p:notesSz cx="6858000" cy="9144000"/>
  <p:embeddedFontLst>
    <p:embeddedFont>
      <p:font typeface="Antic" panose="020B0604020202020204" charset="0"/>
      <p:regular r:id="rId61"/>
    </p:embeddedFont>
    <p:embeddedFont>
      <p:font typeface="Lexend" panose="020B0604020202020204" charset="0"/>
      <p:regular r:id="rId62"/>
      <p:bold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E12FFA-3A3E-4E8A-8CBE-D313A1F551BC}" v="1" dt="2024-08-19T08:57:42.5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940" y="3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3.fntdata"/><Relationship Id="rId68"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1.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811912d186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811912d186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e0461f783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2e0461f783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f056825ed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2f056825ed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e0461f783d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2e0461f783d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e0461f783d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2e0461f783d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f056825edd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 name="Google Shape;256;g2f056825edd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f056825edd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2f056825edd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f056825edd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2f056825edd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f056825edd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2f056825edd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f056825edd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2f056825edd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f056825edd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2f056825edd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de84806837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 name="Google Shape;155;g2de84806837_0_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2f0771f36c7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2f0771f36c7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2f056825edd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2f056825edd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f0771f36c7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2f0771f36c7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2f0771f36c7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2f0771f36c7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de84806837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5" name="Google Shape;335;g2de84806837_0_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e0461f783d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2e0461f783d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e0461f783d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2e0461f783d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de84806837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2de84806837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2e0461f783d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2e0461f783d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e0461f783d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2e0461f783d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e0461f783d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2e0461f783d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e0461f783d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2e0461f783d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de8480683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4" name="Google Shape;394;g2de84806837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e0461f783d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2e0461f783d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2de84806837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2de84806837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e0461f783d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2e0461f783d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2e0461f783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2e0461f783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2e0461f783d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2e0461f783d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2e0461f783d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2e0461f783d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2e0461f783d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2e0461f783d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e0461f783d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2e0461f783d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e0461f783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2e0461f783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2e0461f783d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2e0461f783d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2e0461f783d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2e0461f783d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2e0461f783d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2e0461f783d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2e0461f783d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2e0461f783d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2e0461f783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2e0461f783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2e0461f783d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2e0461f783d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2e0461f783d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2e0461f783d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2e0461f783d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2e0461f783d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2e0461f783d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2e0461f783d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2e0461f783d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2e0461f783d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811912d186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 name="Google Shape;181;g2811912d186_0_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2e0461f783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2e0461f783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2e0461f783d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2e0461f783d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2e0461f783d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2e0461f783d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2e0461f783d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2e0461f783d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2e0461f783d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2e0461f783d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2de84806837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5" name="Google Shape;585;g2de84806837_0_1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2de84806837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2de84806837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2de84806837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2de84806837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e0461f783d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2e0461f783d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e0461f783d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2e0461f783d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f056825ed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2f056825ed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e0461f783d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2e0461f783d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5200"/>
              <a:buChar char="●"/>
              <a:defRPr sz="5200"/>
            </a:lvl1pPr>
            <a:lvl2pPr lvl="1" algn="ctr">
              <a:spcBef>
                <a:spcPts val="0"/>
              </a:spcBef>
              <a:spcAft>
                <a:spcPts val="0"/>
              </a:spcAft>
              <a:buSzPts val="5200"/>
              <a:buChar char="○"/>
              <a:defRPr sz="5200"/>
            </a:lvl2pPr>
            <a:lvl3pPr lvl="2" algn="ctr">
              <a:spcBef>
                <a:spcPts val="0"/>
              </a:spcBef>
              <a:spcAft>
                <a:spcPts val="0"/>
              </a:spcAft>
              <a:buSzPts val="5200"/>
              <a:buChar char="■"/>
              <a:defRPr sz="5200"/>
            </a:lvl3pPr>
            <a:lvl4pPr lvl="3" algn="ctr">
              <a:spcBef>
                <a:spcPts val="0"/>
              </a:spcBef>
              <a:spcAft>
                <a:spcPts val="0"/>
              </a:spcAft>
              <a:buSzPts val="5200"/>
              <a:buChar char="●"/>
              <a:defRPr sz="5200"/>
            </a:lvl4pPr>
            <a:lvl5pPr lvl="4" algn="ctr">
              <a:spcBef>
                <a:spcPts val="0"/>
              </a:spcBef>
              <a:spcAft>
                <a:spcPts val="0"/>
              </a:spcAft>
              <a:buSzPts val="5200"/>
              <a:buChar char="○"/>
              <a:defRPr sz="5200"/>
            </a:lvl5pPr>
            <a:lvl6pPr lvl="5" algn="ctr">
              <a:spcBef>
                <a:spcPts val="0"/>
              </a:spcBef>
              <a:spcAft>
                <a:spcPts val="0"/>
              </a:spcAft>
              <a:buSzPts val="5200"/>
              <a:buChar char="■"/>
              <a:defRPr sz="5200"/>
            </a:lvl6pPr>
            <a:lvl7pPr lvl="6" algn="ctr">
              <a:spcBef>
                <a:spcPts val="0"/>
              </a:spcBef>
              <a:spcAft>
                <a:spcPts val="0"/>
              </a:spcAft>
              <a:buSzPts val="5200"/>
              <a:buChar char="●"/>
              <a:defRPr sz="5200"/>
            </a:lvl7pPr>
            <a:lvl8pPr lvl="7" algn="ctr">
              <a:spcBef>
                <a:spcPts val="0"/>
              </a:spcBef>
              <a:spcAft>
                <a:spcPts val="0"/>
              </a:spcAft>
              <a:buSzPts val="5200"/>
              <a:buChar char="○"/>
              <a:defRPr sz="5200"/>
            </a:lvl8pPr>
            <a:lvl9pPr lvl="8" algn="ctr">
              <a:spcBef>
                <a:spcPts val="0"/>
              </a:spcBef>
              <a:spcAft>
                <a:spcPts val="0"/>
              </a:spcAft>
              <a:buSzPts val="5200"/>
              <a:buChar char="■"/>
              <a:defRPr sz="5200"/>
            </a:lvl9pPr>
          </a:lstStyle>
          <a:p>
            <a:endParaRPr/>
          </a:p>
        </p:txBody>
      </p:sp>
      <p:sp>
        <p:nvSpPr>
          <p:cNvPr id="15" name="Google Shape;15;p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6" name="Google Shape;16;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12000"/>
              <a:buChar char="●"/>
              <a:defRPr sz="12000"/>
            </a:lvl1pPr>
            <a:lvl2pPr lvl="1" algn="ctr">
              <a:spcBef>
                <a:spcPts val="0"/>
              </a:spcBef>
              <a:spcAft>
                <a:spcPts val="0"/>
              </a:spcAft>
              <a:buSzPts val="12000"/>
              <a:buChar char="○"/>
              <a:defRPr sz="12000"/>
            </a:lvl2pPr>
            <a:lvl3pPr lvl="2" algn="ctr">
              <a:spcBef>
                <a:spcPts val="0"/>
              </a:spcBef>
              <a:spcAft>
                <a:spcPts val="0"/>
              </a:spcAft>
              <a:buSzPts val="12000"/>
              <a:buChar char="■"/>
              <a:defRPr sz="12000"/>
            </a:lvl3pPr>
            <a:lvl4pPr lvl="3" algn="ctr">
              <a:spcBef>
                <a:spcPts val="0"/>
              </a:spcBef>
              <a:spcAft>
                <a:spcPts val="0"/>
              </a:spcAft>
              <a:buSzPts val="12000"/>
              <a:buChar char="●"/>
              <a:defRPr sz="12000"/>
            </a:lvl4pPr>
            <a:lvl5pPr lvl="4" algn="ctr">
              <a:spcBef>
                <a:spcPts val="0"/>
              </a:spcBef>
              <a:spcAft>
                <a:spcPts val="0"/>
              </a:spcAft>
              <a:buSzPts val="12000"/>
              <a:buChar char="○"/>
              <a:defRPr sz="12000"/>
            </a:lvl5pPr>
            <a:lvl6pPr lvl="5" algn="ctr">
              <a:spcBef>
                <a:spcPts val="0"/>
              </a:spcBef>
              <a:spcAft>
                <a:spcPts val="0"/>
              </a:spcAft>
              <a:buSzPts val="12000"/>
              <a:buChar char="■"/>
              <a:defRPr sz="12000"/>
            </a:lvl6pPr>
            <a:lvl7pPr lvl="6" algn="ctr">
              <a:spcBef>
                <a:spcPts val="0"/>
              </a:spcBef>
              <a:spcAft>
                <a:spcPts val="0"/>
              </a:spcAft>
              <a:buSzPts val="12000"/>
              <a:buChar char="●"/>
              <a:defRPr sz="12000"/>
            </a:lvl7pPr>
            <a:lvl8pPr lvl="7" algn="ctr">
              <a:spcBef>
                <a:spcPts val="0"/>
              </a:spcBef>
              <a:spcAft>
                <a:spcPts val="0"/>
              </a:spcAft>
              <a:buSzPts val="12000"/>
              <a:buChar char="○"/>
              <a:defRPr sz="12000"/>
            </a:lvl8pPr>
            <a:lvl9pPr lvl="8" algn="ctr">
              <a:spcBef>
                <a:spcPts val="0"/>
              </a:spcBef>
              <a:spcAft>
                <a:spcPts val="0"/>
              </a:spcAft>
              <a:buSzPts val="12000"/>
              <a:buChar char="■"/>
              <a:defRPr sz="12000"/>
            </a:lvl9pPr>
          </a:lstStyle>
          <a:p>
            <a:r>
              <a:t>xx%</a:t>
            </a:r>
          </a:p>
        </p:txBody>
      </p:sp>
      <p:sp>
        <p:nvSpPr>
          <p:cNvPr id="50" name="Google Shape;50;p1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ctr" anchorCtr="0">
            <a:noAutofit/>
          </a:bodyPr>
          <a:lstStyle>
            <a:lvl1pPr marL="457200" lvl="0" indent="-317500" algn="ctr">
              <a:spcBef>
                <a:spcPts val="0"/>
              </a:spcBef>
              <a:spcAft>
                <a:spcPts val="0"/>
              </a:spcAft>
              <a:buSzPts val="14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1" name="Google Shape;51;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9"/>
        <p:cNvGrpSpPr/>
        <p:nvPr/>
      </p:nvGrpSpPr>
      <p:grpSpPr>
        <a:xfrm>
          <a:off x="0" y="0"/>
          <a:ext cx="0" cy="0"/>
          <a:chOff x="0" y="0"/>
          <a:chExt cx="0" cy="0"/>
        </a:xfrm>
      </p:grpSpPr>
      <p:sp>
        <p:nvSpPr>
          <p:cNvPr id="60" name="Google Shape;60;p14"/>
          <p:cNvSpPr txBox="1">
            <a:spLocks noGrp="1"/>
          </p:cNvSpPr>
          <p:nvPr>
            <p:ph type="ctrTitle"/>
          </p:nvPr>
        </p:nvSpPr>
        <p:spPr>
          <a:xfrm>
            <a:off x="4040700" y="584400"/>
            <a:ext cx="4383300" cy="3125100"/>
          </a:xfrm>
          <a:prstGeom prst="rect">
            <a:avLst/>
          </a:prstGeom>
          <a:noFill/>
          <a:ln>
            <a:noFill/>
          </a:ln>
        </p:spPr>
        <p:txBody>
          <a:bodyPr spcFirstLastPara="1" wrap="square" lIns="94750" tIns="94750" rIns="94750" bIns="94750" anchor="ctr" anchorCtr="0">
            <a:noAutofit/>
          </a:bodyPr>
          <a:lstStyle>
            <a:lvl1pPr lvl="0" algn="r" rtl="0">
              <a:lnSpc>
                <a:spcPct val="90000"/>
              </a:lnSpc>
              <a:spcBef>
                <a:spcPts val="0"/>
              </a:spcBef>
              <a:spcAft>
                <a:spcPts val="0"/>
              </a:spcAft>
              <a:buSzPts val="4300"/>
              <a:buNone/>
              <a:defRPr sz="6000"/>
            </a:lvl1pPr>
            <a:lvl2pPr lvl="1" algn="ctr" rtl="0">
              <a:lnSpc>
                <a:spcPct val="100000"/>
              </a:lnSpc>
              <a:spcBef>
                <a:spcPts val="0"/>
              </a:spcBef>
              <a:spcAft>
                <a:spcPts val="0"/>
              </a:spcAft>
              <a:buSzPts val="5400"/>
              <a:buNone/>
              <a:defRPr sz="5400"/>
            </a:lvl2pPr>
            <a:lvl3pPr lvl="2" algn="ctr" rtl="0">
              <a:lnSpc>
                <a:spcPct val="100000"/>
              </a:lnSpc>
              <a:spcBef>
                <a:spcPts val="0"/>
              </a:spcBef>
              <a:spcAft>
                <a:spcPts val="0"/>
              </a:spcAft>
              <a:buSzPts val="5400"/>
              <a:buNone/>
              <a:defRPr sz="5400"/>
            </a:lvl3pPr>
            <a:lvl4pPr lvl="3" algn="ctr" rtl="0">
              <a:lnSpc>
                <a:spcPct val="100000"/>
              </a:lnSpc>
              <a:spcBef>
                <a:spcPts val="0"/>
              </a:spcBef>
              <a:spcAft>
                <a:spcPts val="0"/>
              </a:spcAft>
              <a:buSzPts val="5400"/>
              <a:buNone/>
              <a:defRPr sz="5400"/>
            </a:lvl4pPr>
            <a:lvl5pPr lvl="4" algn="ctr" rtl="0">
              <a:lnSpc>
                <a:spcPct val="100000"/>
              </a:lnSpc>
              <a:spcBef>
                <a:spcPts val="0"/>
              </a:spcBef>
              <a:spcAft>
                <a:spcPts val="0"/>
              </a:spcAft>
              <a:buSzPts val="5400"/>
              <a:buNone/>
              <a:defRPr sz="5400"/>
            </a:lvl5pPr>
            <a:lvl6pPr lvl="5" algn="ctr" rtl="0">
              <a:lnSpc>
                <a:spcPct val="100000"/>
              </a:lnSpc>
              <a:spcBef>
                <a:spcPts val="0"/>
              </a:spcBef>
              <a:spcAft>
                <a:spcPts val="0"/>
              </a:spcAft>
              <a:buSzPts val="5400"/>
              <a:buNone/>
              <a:defRPr sz="5400"/>
            </a:lvl6pPr>
            <a:lvl7pPr lvl="6" algn="ctr" rtl="0">
              <a:lnSpc>
                <a:spcPct val="100000"/>
              </a:lnSpc>
              <a:spcBef>
                <a:spcPts val="0"/>
              </a:spcBef>
              <a:spcAft>
                <a:spcPts val="0"/>
              </a:spcAft>
              <a:buSzPts val="5400"/>
              <a:buNone/>
              <a:defRPr sz="5400"/>
            </a:lvl7pPr>
            <a:lvl8pPr lvl="7" algn="ctr" rtl="0">
              <a:lnSpc>
                <a:spcPct val="100000"/>
              </a:lnSpc>
              <a:spcBef>
                <a:spcPts val="0"/>
              </a:spcBef>
              <a:spcAft>
                <a:spcPts val="0"/>
              </a:spcAft>
              <a:buSzPts val="5400"/>
              <a:buNone/>
              <a:defRPr sz="5400"/>
            </a:lvl8pPr>
            <a:lvl9pPr lvl="8" algn="ctr" rtl="0">
              <a:lnSpc>
                <a:spcPct val="100000"/>
              </a:lnSpc>
              <a:spcBef>
                <a:spcPts val="0"/>
              </a:spcBef>
              <a:spcAft>
                <a:spcPts val="0"/>
              </a:spcAft>
              <a:buSzPts val="5400"/>
              <a:buNone/>
              <a:defRPr sz="5400"/>
            </a:lvl9pPr>
          </a:lstStyle>
          <a:p>
            <a:endParaRPr/>
          </a:p>
        </p:txBody>
      </p:sp>
      <p:sp>
        <p:nvSpPr>
          <p:cNvPr id="61" name="Google Shape;61;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
  <p:cSld name="TITLE_1">
    <p:spTree>
      <p:nvGrpSpPr>
        <p:cNvPr id="1" name="Shape 62"/>
        <p:cNvGrpSpPr/>
        <p:nvPr/>
      </p:nvGrpSpPr>
      <p:grpSpPr>
        <a:xfrm>
          <a:off x="0" y="0"/>
          <a:ext cx="0" cy="0"/>
          <a:chOff x="0" y="0"/>
          <a:chExt cx="0" cy="0"/>
        </a:xfrm>
      </p:grpSpPr>
      <p:sp>
        <p:nvSpPr>
          <p:cNvPr id="63" name="Google Shape;63;p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1164594" y="348707"/>
            <a:ext cx="7318500" cy="572700"/>
          </a:xfrm>
          <a:prstGeom prst="rect">
            <a:avLst/>
          </a:prstGeom>
          <a:noFill/>
          <a:ln>
            <a:noFill/>
          </a:ln>
        </p:spPr>
        <p:txBody>
          <a:bodyPr spcFirstLastPara="1" wrap="square" lIns="94750" tIns="94750" rIns="94750" bIns="94750" anchor="ctr" anchorCtr="0">
            <a:noAutofit/>
          </a:bodyPr>
          <a:lstStyle>
            <a:lvl1pPr lvl="0" algn="ctr" rtl="0">
              <a:lnSpc>
                <a:spcPct val="100000"/>
              </a:lnSpc>
              <a:spcBef>
                <a:spcPts val="0"/>
              </a:spcBef>
              <a:spcAft>
                <a:spcPts val="0"/>
              </a:spcAft>
              <a:buClr>
                <a:schemeClr val="dk1"/>
              </a:buClr>
              <a:buSzPts val="3300"/>
              <a:buNone/>
              <a:defRPr>
                <a:solidFill>
                  <a:schemeClr val="dk1"/>
                </a:solidFill>
              </a:defRPr>
            </a:lvl1pPr>
            <a:lvl2pPr lvl="1" algn="l" rtl="0">
              <a:lnSpc>
                <a:spcPct val="100000"/>
              </a:lnSpc>
              <a:spcBef>
                <a:spcPts val="0"/>
              </a:spcBef>
              <a:spcAft>
                <a:spcPts val="0"/>
              </a:spcAft>
              <a:buSzPts val="2900"/>
              <a:buNone/>
              <a:defRPr/>
            </a:lvl2pPr>
            <a:lvl3pPr lvl="2" algn="l" rtl="0">
              <a:lnSpc>
                <a:spcPct val="100000"/>
              </a:lnSpc>
              <a:spcBef>
                <a:spcPts val="0"/>
              </a:spcBef>
              <a:spcAft>
                <a:spcPts val="0"/>
              </a:spcAft>
              <a:buSzPts val="2900"/>
              <a:buNone/>
              <a:defRPr/>
            </a:lvl3pPr>
            <a:lvl4pPr lvl="3" algn="l" rtl="0">
              <a:lnSpc>
                <a:spcPct val="100000"/>
              </a:lnSpc>
              <a:spcBef>
                <a:spcPts val="0"/>
              </a:spcBef>
              <a:spcAft>
                <a:spcPts val="0"/>
              </a:spcAft>
              <a:buSzPts val="2900"/>
              <a:buNone/>
              <a:defRPr/>
            </a:lvl4pPr>
            <a:lvl5pPr lvl="4" algn="l" rtl="0">
              <a:lnSpc>
                <a:spcPct val="100000"/>
              </a:lnSpc>
              <a:spcBef>
                <a:spcPts val="0"/>
              </a:spcBef>
              <a:spcAft>
                <a:spcPts val="0"/>
              </a:spcAft>
              <a:buSzPts val="2900"/>
              <a:buNone/>
              <a:defRPr/>
            </a:lvl5pPr>
            <a:lvl6pPr lvl="5" algn="l" rtl="0">
              <a:lnSpc>
                <a:spcPct val="100000"/>
              </a:lnSpc>
              <a:spcBef>
                <a:spcPts val="0"/>
              </a:spcBef>
              <a:spcAft>
                <a:spcPts val="0"/>
              </a:spcAft>
              <a:buSzPts val="2900"/>
              <a:buNone/>
              <a:defRPr/>
            </a:lvl6pPr>
            <a:lvl7pPr lvl="6" algn="l" rtl="0">
              <a:lnSpc>
                <a:spcPct val="100000"/>
              </a:lnSpc>
              <a:spcBef>
                <a:spcPts val="0"/>
              </a:spcBef>
              <a:spcAft>
                <a:spcPts val="0"/>
              </a:spcAft>
              <a:buSzPts val="2900"/>
              <a:buNone/>
              <a:defRPr/>
            </a:lvl7pPr>
            <a:lvl8pPr lvl="7" algn="l" rtl="0">
              <a:lnSpc>
                <a:spcPct val="100000"/>
              </a:lnSpc>
              <a:spcBef>
                <a:spcPts val="0"/>
              </a:spcBef>
              <a:spcAft>
                <a:spcPts val="0"/>
              </a:spcAft>
              <a:buSzPts val="2900"/>
              <a:buNone/>
              <a:defRPr/>
            </a:lvl8pPr>
            <a:lvl9pPr lvl="8" algn="l" rtl="0">
              <a:lnSpc>
                <a:spcPct val="100000"/>
              </a:lnSpc>
              <a:spcBef>
                <a:spcPts val="0"/>
              </a:spcBef>
              <a:spcAft>
                <a:spcPts val="0"/>
              </a:spcAft>
              <a:buSzPts val="2900"/>
              <a:buNone/>
              <a:defRPr/>
            </a:lvl9pPr>
          </a:lstStyle>
          <a:p>
            <a:endParaRPr/>
          </a:p>
        </p:txBody>
      </p:sp>
      <p:sp>
        <p:nvSpPr>
          <p:cNvPr id="66" name="Google Shape;66;p16"/>
          <p:cNvSpPr txBox="1">
            <a:spLocks noGrp="1"/>
          </p:cNvSpPr>
          <p:nvPr>
            <p:ph type="body" idx="1"/>
          </p:nvPr>
        </p:nvSpPr>
        <p:spPr>
          <a:xfrm>
            <a:off x="720000" y="1152475"/>
            <a:ext cx="7704000" cy="523200"/>
          </a:xfrm>
          <a:prstGeom prst="rect">
            <a:avLst/>
          </a:prstGeom>
          <a:noFill/>
          <a:ln>
            <a:noFill/>
          </a:ln>
        </p:spPr>
        <p:txBody>
          <a:bodyPr spcFirstLastPara="1" wrap="square" lIns="94750" tIns="94750" rIns="94750" bIns="94750" anchor="t" anchorCtr="0">
            <a:noAutofit/>
          </a:bodyPr>
          <a:lstStyle>
            <a:lvl1pPr marL="457200" lvl="0" indent="-349250" algn="l" rtl="0">
              <a:lnSpc>
                <a:spcPct val="115000"/>
              </a:lnSpc>
              <a:spcBef>
                <a:spcPts val="0"/>
              </a:spcBef>
              <a:spcAft>
                <a:spcPts val="0"/>
              </a:spcAft>
              <a:buSzPts val="1900"/>
              <a:buAutoNum type="alphaUcPeriod"/>
              <a:defRPr sz="1600"/>
            </a:lvl1pPr>
            <a:lvl2pPr marL="914400" lvl="1" indent="-330200" algn="l" rtl="0">
              <a:lnSpc>
                <a:spcPct val="115000"/>
              </a:lnSpc>
              <a:spcBef>
                <a:spcPts val="0"/>
              </a:spcBef>
              <a:spcAft>
                <a:spcPts val="0"/>
              </a:spcAft>
              <a:buSzPts val="1600"/>
              <a:buAutoNum type="alphaLcPeriod"/>
              <a:defRPr sz="1600"/>
            </a:lvl2pPr>
            <a:lvl3pPr marL="1371600" lvl="2" indent="-330200" algn="l" rtl="0">
              <a:lnSpc>
                <a:spcPct val="115000"/>
              </a:lnSpc>
              <a:spcBef>
                <a:spcPts val="0"/>
              </a:spcBef>
              <a:spcAft>
                <a:spcPts val="0"/>
              </a:spcAft>
              <a:buSzPts val="1600"/>
              <a:buAutoNum type="romanLcPeriod"/>
              <a:defRPr sz="1600"/>
            </a:lvl3pPr>
            <a:lvl4pPr marL="1828800" lvl="3" indent="-330200" algn="l" rtl="0">
              <a:lnSpc>
                <a:spcPct val="115000"/>
              </a:lnSpc>
              <a:spcBef>
                <a:spcPts val="0"/>
              </a:spcBef>
              <a:spcAft>
                <a:spcPts val="0"/>
              </a:spcAft>
              <a:buSzPts val="1600"/>
              <a:buAutoNum type="arabicPeriod"/>
              <a:defRPr sz="1600"/>
            </a:lvl4pPr>
            <a:lvl5pPr marL="2286000" lvl="4" indent="-330200" algn="l" rtl="0">
              <a:lnSpc>
                <a:spcPct val="115000"/>
              </a:lnSpc>
              <a:spcBef>
                <a:spcPts val="0"/>
              </a:spcBef>
              <a:spcAft>
                <a:spcPts val="0"/>
              </a:spcAft>
              <a:buSzPts val="1600"/>
              <a:buAutoNum type="alphaLcPeriod"/>
              <a:defRPr sz="1600"/>
            </a:lvl5pPr>
            <a:lvl6pPr marL="2743200" lvl="5" indent="-330200" algn="l" rtl="0">
              <a:lnSpc>
                <a:spcPct val="115000"/>
              </a:lnSpc>
              <a:spcBef>
                <a:spcPts val="0"/>
              </a:spcBef>
              <a:spcAft>
                <a:spcPts val="0"/>
              </a:spcAft>
              <a:buSzPts val="1600"/>
              <a:buAutoNum type="romanLcPeriod"/>
              <a:defRPr sz="1600"/>
            </a:lvl6pPr>
            <a:lvl7pPr marL="3200400" lvl="6" indent="-330200" algn="l" rtl="0">
              <a:lnSpc>
                <a:spcPct val="115000"/>
              </a:lnSpc>
              <a:spcBef>
                <a:spcPts val="0"/>
              </a:spcBef>
              <a:spcAft>
                <a:spcPts val="0"/>
              </a:spcAft>
              <a:buSzPts val="1600"/>
              <a:buAutoNum type="arabicPeriod"/>
              <a:defRPr sz="1600"/>
            </a:lvl7pPr>
            <a:lvl8pPr marL="3657600" lvl="7" indent="-330200" algn="l" rtl="0">
              <a:lnSpc>
                <a:spcPct val="115000"/>
              </a:lnSpc>
              <a:spcBef>
                <a:spcPts val="0"/>
              </a:spcBef>
              <a:spcAft>
                <a:spcPts val="0"/>
              </a:spcAft>
              <a:buSzPts val="1600"/>
              <a:buAutoNum type="alphaLcPeriod"/>
              <a:defRPr sz="1600"/>
            </a:lvl8pPr>
            <a:lvl9pPr marL="4114800" lvl="8" indent="-330200" algn="l" rtl="0">
              <a:lnSpc>
                <a:spcPct val="115000"/>
              </a:lnSpc>
              <a:spcBef>
                <a:spcPts val="0"/>
              </a:spcBef>
              <a:spcAft>
                <a:spcPts val="0"/>
              </a:spcAft>
              <a:buSzPts val="1600"/>
              <a:buAutoNum type="romanLcPeriod"/>
              <a:defRPr sz="1600"/>
            </a:lvl9pPr>
          </a:lstStyle>
          <a:p>
            <a:endParaRPr/>
          </a:p>
        </p:txBody>
      </p:sp>
      <p:pic>
        <p:nvPicPr>
          <p:cNvPr id="67" name="Google Shape;67;p16"/>
          <p:cNvPicPr preferRelativeResize="0"/>
          <p:nvPr/>
        </p:nvPicPr>
        <p:blipFill rotWithShape="1">
          <a:blip r:embed="rId2">
            <a:alphaModFix/>
          </a:blip>
          <a:srcRect l="2722" r="2732"/>
          <a:stretch/>
        </p:blipFill>
        <p:spPr>
          <a:xfrm>
            <a:off x="7793391" y="4680348"/>
            <a:ext cx="979743" cy="231228"/>
          </a:xfrm>
          <a:prstGeom prst="rect">
            <a:avLst/>
          </a:prstGeom>
          <a:noFill/>
          <a:ln>
            <a:noFill/>
          </a:ln>
        </p:spPr>
      </p:pic>
      <p:pic>
        <p:nvPicPr>
          <p:cNvPr id="68" name="Google Shape;68;p16"/>
          <p:cNvPicPr preferRelativeResize="0"/>
          <p:nvPr/>
        </p:nvPicPr>
        <p:blipFill rotWithShape="1">
          <a:blip r:embed="rId3">
            <a:alphaModFix/>
          </a:blip>
          <a:srcRect t="2380" b="2380"/>
          <a:stretch/>
        </p:blipFill>
        <p:spPr>
          <a:xfrm>
            <a:off x="371148" y="299250"/>
            <a:ext cx="601213" cy="572599"/>
          </a:xfrm>
          <a:prstGeom prst="rect">
            <a:avLst/>
          </a:prstGeom>
          <a:noFill/>
          <a:ln w="9525" cap="flat" cmpd="sng">
            <a:solidFill>
              <a:srgbClr val="FF9900"/>
            </a:solidFill>
            <a:prstDash val="solid"/>
            <a:round/>
            <a:headEnd type="none" w="sm" len="sm"/>
            <a:tailEnd type="none" w="sm" len="sm"/>
          </a:ln>
          <a:effectLst>
            <a:outerShdw dist="76200" dir="3180000" algn="bl" rotWithShape="0">
              <a:srgbClr val="FF9900"/>
            </a:outerShdw>
          </a:effectLst>
        </p:spPr>
      </p:pic>
      <p:sp>
        <p:nvSpPr>
          <p:cNvPr id="69" name="Google Shape;69;p1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Lesson title uneven">
  <p:cSld name="CUSTOM_11">
    <p:spTree>
      <p:nvGrpSpPr>
        <p:cNvPr id="1" name="Shape 70"/>
        <p:cNvGrpSpPr/>
        <p:nvPr/>
      </p:nvGrpSpPr>
      <p:grpSpPr>
        <a:xfrm>
          <a:off x="0" y="0"/>
          <a:ext cx="0" cy="0"/>
          <a:chOff x="0" y="0"/>
          <a:chExt cx="0" cy="0"/>
        </a:xfrm>
      </p:grpSpPr>
      <p:sp>
        <p:nvSpPr>
          <p:cNvPr id="71" name="Google Shape;71;p17"/>
          <p:cNvSpPr/>
          <p:nvPr/>
        </p:nvSpPr>
        <p:spPr>
          <a:xfrm>
            <a:off x="0" y="-3675"/>
            <a:ext cx="3862500" cy="5143500"/>
          </a:xfrm>
          <a:prstGeom prst="rect">
            <a:avLst/>
          </a:prstGeom>
          <a:solidFill>
            <a:schemeClr val="dk1"/>
          </a:solidFill>
          <a:ln>
            <a:noFill/>
          </a:ln>
        </p:spPr>
        <p:txBody>
          <a:bodyPr spcFirstLastPara="1" wrap="square" lIns="94750" tIns="94750" rIns="94750" bIns="9475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72" name="Google Shape;72;p17"/>
          <p:cNvSpPr/>
          <p:nvPr/>
        </p:nvSpPr>
        <p:spPr>
          <a:xfrm>
            <a:off x="3856000" y="-3675"/>
            <a:ext cx="5287800" cy="5143500"/>
          </a:xfrm>
          <a:prstGeom prst="rect">
            <a:avLst/>
          </a:prstGeom>
          <a:solidFill>
            <a:schemeClr val="lt1"/>
          </a:solidFill>
          <a:ln>
            <a:noFill/>
          </a:ln>
        </p:spPr>
        <p:txBody>
          <a:bodyPr spcFirstLastPara="1" wrap="square" lIns="94750" tIns="94750" rIns="94750" bIns="9475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73" name="Google Shape;73;p17"/>
          <p:cNvSpPr txBox="1">
            <a:spLocks noGrp="1"/>
          </p:cNvSpPr>
          <p:nvPr>
            <p:ph type="title"/>
          </p:nvPr>
        </p:nvSpPr>
        <p:spPr>
          <a:xfrm>
            <a:off x="720000" y="2231275"/>
            <a:ext cx="2877300" cy="1121700"/>
          </a:xfrm>
          <a:prstGeom prst="rect">
            <a:avLst/>
          </a:prstGeom>
          <a:noFill/>
          <a:ln>
            <a:noFill/>
          </a:ln>
        </p:spPr>
        <p:txBody>
          <a:bodyPr spcFirstLastPara="1" wrap="square" lIns="94750" tIns="94750" rIns="94750" bIns="94750" anchor="ctr" anchorCtr="0">
            <a:noAutofit/>
          </a:bodyPr>
          <a:lstStyle>
            <a:lvl1pPr lvl="0" algn="l" rtl="0">
              <a:lnSpc>
                <a:spcPct val="100000"/>
              </a:lnSpc>
              <a:spcBef>
                <a:spcPts val="0"/>
              </a:spcBef>
              <a:spcAft>
                <a:spcPts val="0"/>
              </a:spcAft>
              <a:buSzPts val="3700"/>
              <a:buNone/>
              <a:defRPr sz="4500">
                <a:solidFill>
                  <a:schemeClr val="accent2"/>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74" name="Google Shape;74;p17"/>
          <p:cNvSpPr txBox="1">
            <a:spLocks noGrp="1"/>
          </p:cNvSpPr>
          <p:nvPr>
            <p:ph type="title" idx="2"/>
          </p:nvPr>
        </p:nvSpPr>
        <p:spPr>
          <a:xfrm>
            <a:off x="936900" y="1001848"/>
            <a:ext cx="1221900" cy="841800"/>
          </a:xfrm>
          <a:prstGeom prst="rect">
            <a:avLst/>
          </a:prstGeom>
          <a:noFill/>
          <a:ln>
            <a:noFill/>
          </a:ln>
        </p:spPr>
        <p:txBody>
          <a:bodyPr spcFirstLastPara="1" wrap="square" lIns="94750" tIns="94750" rIns="94750" bIns="94750" anchor="ctr" anchorCtr="0">
            <a:noAutofit/>
          </a:bodyPr>
          <a:lstStyle>
            <a:lvl1pPr lvl="0" algn="ctr" rtl="0">
              <a:lnSpc>
                <a:spcPct val="100000"/>
              </a:lnSpc>
              <a:spcBef>
                <a:spcPts val="0"/>
              </a:spcBef>
              <a:spcAft>
                <a:spcPts val="0"/>
              </a:spcAft>
              <a:buSzPts val="6200"/>
              <a:buNone/>
              <a:defRPr sz="6200">
                <a:solidFill>
                  <a:schemeClr val="accent2"/>
                </a:solidFill>
              </a:defRPr>
            </a:lvl1pPr>
            <a:lvl2pPr lvl="1" algn="ctr" rtl="0">
              <a:lnSpc>
                <a:spcPct val="100000"/>
              </a:lnSpc>
              <a:spcBef>
                <a:spcPts val="0"/>
              </a:spcBef>
              <a:spcAft>
                <a:spcPts val="0"/>
              </a:spcAft>
              <a:buSzPts val="6200"/>
              <a:buNone/>
              <a:defRPr sz="6200"/>
            </a:lvl2pPr>
            <a:lvl3pPr lvl="2" algn="ctr" rtl="0">
              <a:lnSpc>
                <a:spcPct val="100000"/>
              </a:lnSpc>
              <a:spcBef>
                <a:spcPts val="0"/>
              </a:spcBef>
              <a:spcAft>
                <a:spcPts val="0"/>
              </a:spcAft>
              <a:buSzPts val="6200"/>
              <a:buNone/>
              <a:defRPr sz="6200"/>
            </a:lvl3pPr>
            <a:lvl4pPr lvl="3" algn="ctr" rtl="0">
              <a:lnSpc>
                <a:spcPct val="100000"/>
              </a:lnSpc>
              <a:spcBef>
                <a:spcPts val="0"/>
              </a:spcBef>
              <a:spcAft>
                <a:spcPts val="0"/>
              </a:spcAft>
              <a:buSzPts val="6200"/>
              <a:buNone/>
              <a:defRPr sz="6200"/>
            </a:lvl4pPr>
            <a:lvl5pPr lvl="4" algn="ctr" rtl="0">
              <a:lnSpc>
                <a:spcPct val="100000"/>
              </a:lnSpc>
              <a:spcBef>
                <a:spcPts val="0"/>
              </a:spcBef>
              <a:spcAft>
                <a:spcPts val="0"/>
              </a:spcAft>
              <a:buSzPts val="6200"/>
              <a:buNone/>
              <a:defRPr sz="6200"/>
            </a:lvl5pPr>
            <a:lvl6pPr lvl="5" algn="ctr" rtl="0">
              <a:lnSpc>
                <a:spcPct val="100000"/>
              </a:lnSpc>
              <a:spcBef>
                <a:spcPts val="0"/>
              </a:spcBef>
              <a:spcAft>
                <a:spcPts val="0"/>
              </a:spcAft>
              <a:buSzPts val="6200"/>
              <a:buNone/>
              <a:defRPr sz="6200"/>
            </a:lvl6pPr>
            <a:lvl7pPr lvl="6" algn="ctr" rtl="0">
              <a:lnSpc>
                <a:spcPct val="100000"/>
              </a:lnSpc>
              <a:spcBef>
                <a:spcPts val="0"/>
              </a:spcBef>
              <a:spcAft>
                <a:spcPts val="0"/>
              </a:spcAft>
              <a:buSzPts val="6200"/>
              <a:buNone/>
              <a:defRPr sz="6200"/>
            </a:lvl7pPr>
            <a:lvl8pPr lvl="7" algn="ctr" rtl="0">
              <a:lnSpc>
                <a:spcPct val="100000"/>
              </a:lnSpc>
              <a:spcBef>
                <a:spcPts val="0"/>
              </a:spcBef>
              <a:spcAft>
                <a:spcPts val="0"/>
              </a:spcAft>
              <a:buSzPts val="6200"/>
              <a:buNone/>
              <a:defRPr sz="6200"/>
            </a:lvl8pPr>
            <a:lvl9pPr lvl="8" algn="ctr" rtl="0">
              <a:lnSpc>
                <a:spcPct val="100000"/>
              </a:lnSpc>
              <a:spcBef>
                <a:spcPts val="0"/>
              </a:spcBef>
              <a:spcAft>
                <a:spcPts val="0"/>
              </a:spcAft>
              <a:buSzPts val="6200"/>
              <a:buNone/>
              <a:defRPr sz="6200"/>
            </a:lvl9pPr>
          </a:lstStyle>
          <a:p>
            <a:endParaRPr/>
          </a:p>
        </p:txBody>
      </p:sp>
      <p:sp>
        <p:nvSpPr>
          <p:cNvPr id="75" name="Google Shape;75;p17"/>
          <p:cNvSpPr txBox="1">
            <a:spLocks noGrp="1"/>
          </p:cNvSpPr>
          <p:nvPr>
            <p:ph type="subTitle" idx="1"/>
          </p:nvPr>
        </p:nvSpPr>
        <p:spPr>
          <a:xfrm>
            <a:off x="720000" y="3870350"/>
            <a:ext cx="2605500" cy="604200"/>
          </a:xfrm>
          <a:prstGeom prst="rect">
            <a:avLst/>
          </a:prstGeom>
          <a:noFill/>
          <a:ln>
            <a:noFill/>
          </a:ln>
        </p:spPr>
        <p:txBody>
          <a:bodyPr spcFirstLastPara="1" wrap="square" lIns="94750" tIns="94750" rIns="94750" bIns="94750" anchor="ctr" anchorCtr="0">
            <a:noAutofit/>
          </a:bodyPr>
          <a:lstStyle>
            <a:lvl1pPr lvl="0" algn="l" rtl="0">
              <a:lnSpc>
                <a:spcPct val="150000"/>
              </a:lnSpc>
              <a:spcBef>
                <a:spcPts val="0"/>
              </a:spcBef>
              <a:spcAft>
                <a:spcPts val="0"/>
              </a:spcAft>
              <a:buSzPts val="1500"/>
              <a:buNone/>
              <a:defRPr sz="1600">
                <a:solidFill>
                  <a:schemeClr val="accent2"/>
                </a:solidFill>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pic>
        <p:nvPicPr>
          <p:cNvPr id="76" name="Google Shape;76;p17"/>
          <p:cNvPicPr preferRelativeResize="0"/>
          <p:nvPr/>
        </p:nvPicPr>
        <p:blipFill rotWithShape="1">
          <a:blip r:embed="rId2">
            <a:alphaModFix/>
          </a:blip>
          <a:srcRect t="2380" b="2380"/>
          <a:stretch/>
        </p:blipFill>
        <p:spPr>
          <a:xfrm>
            <a:off x="371148" y="299250"/>
            <a:ext cx="601213" cy="572599"/>
          </a:xfrm>
          <a:prstGeom prst="rect">
            <a:avLst/>
          </a:prstGeom>
          <a:noFill/>
          <a:ln w="9525" cap="flat" cmpd="sng">
            <a:solidFill>
              <a:srgbClr val="FF9900"/>
            </a:solidFill>
            <a:prstDash val="solid"/>
            <a:round/>
            <a:headEnd type="none" w="sm" len="sm"/>
            <a:tailEnd type="none" w="sm" len="sm"/>
          </a:ln>
          <a:effectLst>
            <a:outerShdw dist="76200" dir="3180000" algn="bl" rotWithShape="0">
              <a:srgbClr val="FF9900"/>
            </a:outerShdw>
          </a:effectLst>
        </p:spPr>
      </p:pic>
      <p:pic>
        <p:nvPicPr>
          <p:cNvPr id="77" name="Google Shape;77;p17"/>
          <p:cNvPicPr preferRelativeResize="0"/>
          <p:nvPr/>
        </p:nvPicPr>
        <p:blipFill rotWithShape="1">
          <a:blip r:embed="rId2">
            <a:alphaModFix/>
          </a:blip>
          <a:srcRect t="2380" b="2380"/>
          <a:stretch/>
        </p:blipFill>
        <p:spPr>
          <a:xfrm>
            <a:off x="371148" y="299250"/>
            <a:ext cx="601213" cy="572599"/>
          </a:xfrm>
          <a:prstGeom prst="rect">
            <a:avLst/>
          </a:prstGeom>
          <a:noFill/>
          <a:ln w="9525" cap="flat" cmpd="sng">
            <a:solidFill>
              <a:srgbClr val="FF9900"/>
            </a:solidFill>
            <a:prstDash val="solid"/>
            <a:round/>
            <a:headEnd type="none" w="sm" len="sm"/>
            <a:tailEnd type="none" w="sm" len="sm"/>
          </a:ln>
          <a:effectLst>
            <a:outerShdw dist="76200" dir="3180000" algn="bl" rotWithShape="0">
              <a:srgbClr val="FF9900"/>
            </a:outerShdw>
          </a:effectLst>
        </p:spPr>
      </p:pic>
      <p:pic>
        <p:nvPicPr>
          <p:cNvPr id="78" name="Google Shape;78;p17"/>
          <p:cNvPicPr preferRelativeResize="0"/>
          <p:nvPr/>
        </p:nvPicPr>
        <p:blipFill rotWithShape="1">
          <a:blip r:embed="rId3">
            <a:alphaModFix/>
          </a:blip>
          <a:srcRect l="2722" r="2732"/>
          <a:stretch/>
        </p:blipFill>
        <p:spPr>
          <a:xfrm>
            <a:off x="7793391" y="4680348"/>
            <a:ext cx="979743" cy="231228"/>
          </a:xfrm>
          <a:prstGeom prst="rect">
            <a:avLst/>
          </a:prstGeom>
          <a:noFill/>
          <a:ln>
            <a:noFill/>
          </a:ln>
        </p:spPr>
      </p:pic>
      <p:sp>
        <p:nvSpPr>
          <p:cNvPr id="79" name="Google Shape;79;p1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Lesson title even">
  <p:cSld name="CUSTOM_11_1">
    <p:spTree>
      <p:nvGrpSpPr>
        <p:cNvPr id="1" name="Shape 80"/>
        <p:cNvGrpSpPr/>
        <p:nvPr/>
      </p:nvGrpSpPr>
      <p:grpSpPr>
        <a:xfrm>
          <a:off x="0" y="0"/>
          <a:ext cx="0" cy="0"/>
          <a:chOff x="0" y="0"/>
          <a:chExt cx="0" cy="0"/>
        </a:xfrm>
      </p:grpSpPr>
      <p:sp>
        <p:nvSpPr>
          <p:cNvPr id="81" name="Google Shape;81;p18"/>
          <p:cNvSpPr/>
          <p:nvPr/>
        </p:nvSpPr>
        <p:spPr>
          <a:xfrm>
            <a:off x="0" y="-3675"/>
            <a:ext cx="3862500" cy="5143500"/>
          </a:xfrm>
          <a:prstGeom prst="rect">
            <a:avLst/>
          </a:prstGeom>
          <a:solidFill>
            <a:schemeClr val="dk1"/>
          </a:solidFill>
          <a:ln>
            <a:noFill/>
          </a:ln>
        </p:spPr>
        <p:txBody>
          <a:bodyPr spcFirstLastPara="1" wrap="square" lIns="94750" tIns="94750" rIns="94750" bIns="9475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2" name="Google Shape;82;p18"/>
          <p:cNvSpPr txBox="1">
            <a:spLocks noGrp="1"/>
          </p:cNvSpPr>
          <p:nvPr>
            <p:ph type="title"/>
          </p:nvPr>
        </p:nvSpPr>
        <p:spPr>
          <a:xfrm>
            <a:off x="720000" y="2231275"/>
            <a:ext cx="2877300" cy="1121700"/>
          </a:xfrm>
          <a:prstGeom prst="rect">
            <a:avLst/>
          </a:prstGeom>
          <a:noFill/>
          <a:ln>
            <a:noFill/>
          </a:ln>
        </p:spPr>
        <p:txBody>
          <a:bodyPr spcFirstLastPara="1" wrap="square" lIns="94750" tIns="94750" rIns="94750" bIns="94750" anchor="ctr" anchorCtr="0">
            <a:noAutofit/>
          </a:bodyPr>
          <a:lstStyle>
            <a:lvl1pPr lvl="0" algn="l" rtl="0">
              <a:lnSpc>
                <a:spcPct val="100000"/>
              </a:lnSpc>
              <a:spcBef>
                <a:spcPts val="0"/>
              </a:spcBef>
              <a:spcAft>
                <a:spcPts val="0"/>
              </a:spcAft>
              <a:buSzPts val="3700"/>
              <a:buNone/>
              <a:defRPr sz="4500">
                <a:solidFill>
                  <a:schemeClr val="accent2"/>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83" name="Google Shape;83;p18"/>
          <p:cNvSpPr txBox="1">
            <a:spLocks noGrp="1"/>
          </p:cNvSpPr>
          <p:nvPr>
            <p:ph type="title" idx="2"/>
          </p:nvPr>
        </p:nvSpPr>
        <p:spPr>
          <a:xfrm>
            <a:off x="936900" y="1001848"/>
            <a:ext cx="1221900" cy="841800"/>
          </a:xfrm>
          <a:prstGeom prst="rect">
            <a:avLst/>
          </a:prstGeom>
          <a:noFill/>
          <a:ln>
            <a:noFill/>
          </a:ln>
        </p:spPr>
        <p:txBody>
          <a:bodyPr spcFirstLastPara="1" wrap="square" lIns="94750" tIns="94750" rIns="94750" bIns="94750" anchor="ctr" anchorCtr="0">
            <a:noAutofit/>
          </a:bodyPr>
          <a:lstStyle>
            <a:lvl1pPr lvl="0" algn="ctr" rtl="0">
              <a:lnSpc>
                <a:spcPct val="100000"/>
              </a:lnSpc>
              <a:spcBef>
                <a:spcPts val="0"/>
              </a:spcBef>
              <a:spcAft>
                <a:spcPts val="0"/>
              </a:spcAft>
              <a:buSzPts val="6200"/>
              <a:buNone/>
              <a:defRPr sz="6200">
                <a:solidFill>
                  <a:schemeClr val="accent2"/>
                </a:solidFill>
              </a:defRPr>
            </a:lvl1pPr>
            <a:lvl2pPr lvl="1" algn="ctr" rtl="0">
              <a:lnSpc>
                <a:spcPct val="100000"/>
              </a:lnSpc>
              <a:spcBef>
                <a:spcPts val="0"/>
              </a:spcBef>
              <a:spcAft>
                <a:spcPts val="0"/>
              </a:spcAft>
              <a:buSzPts val="6200"/>
              <a:buNone/>
              <a:defRPr sz="6200"/>
            </a:lvl2pPr>
            <a:lvl3pPr lvl="2" algn="ctr" rtl="0">
              <a:lnSpc>
                <a:spcPct val="100000"/>
              </a:lnSpc>
              <a:spcBef>
                <a:spcPts val="0"/>
              </a:spcBef>
              <a:spcAft>
                <a:spcPts val="0"/>
              </a:spcAft>
              <a:buSzPts val="6200"/>
              <a:buNone/>
              <a:defRPr sz="6200"/>
            </a:lvl3pPr>
            <a:lvl4pPr lvl="3" algn="ctr" rtl="0">
              <a:lnSpc>
                <a:spcPct val="100000"/>
              </a:lnSpc>
              <a:spcBef>
                <a:spcPts val="0"/>
              </a:spcBef>
              <a:spcAft>
                <a:spcPts val="0"/>
              </a:spcAft>
              <a:buSzPts val="6200"/>
              <a:buNone/>
              <a:defRPr sz="6200"/>
            </a:lvl4pPr>
            <a:lvl5pPr lvl="4" algn="ctr" rtl="0">
              <a:lnSpc>
                <a:spcPct val="100000"/>
              </a:lnSpc>
              <a:spcBef>
                <a:spcPts val="0"/>
              </a:spcBef>
              <a:spcAft>
                <a:spcPts val="0"/>
              </a:spcAft>
              <a:buSzPts val="6200"/>
              <a:buNone/>
              <a:defRPr sz="6200"/>
            </a:lvl5pPr>
            <a:lvl6pPr lvl="5" algn="ctr" rtl="0">
              <a:lnSpc>
                <a:spcPct val="100000"/>
              </a:lnSpc>
              <a:spcBef>
                <a:spcPts val="0"/>
              </a:spcBef>
              <a:spcAft>
                <a:spcPts val="0"/>
              </a:spcAft>
              <a:buSzPts val="6200"/>
              <a:buNone/>
              <a:defRPr sz="6200"/>
            </a:lvl6pPr>
            <a:lvl7pPr lvl="6" algn="ctr" rtl="0">
              <a:lnSpc>
                <a:spcPct val="100000"/>
              </a:lnSpc>
              <a:spcBef>
                <a:spcPts val="0"/>
              </a:spcBef>
              <a:spcAft>
                <a:spcPts val="0"/>
              </a:spcAft>
              <a:buSzPts val="6200"/>
              <a:buNone/>
              <a:defRPr sz="6200"/>
            </a:lvl7pPr>
            <a:lvl8pPr lvl="7" algn="ctr" rtl="0">
              <a:lnSpc>
                <a:spcPct val="100000"/>
              </a:lnSpc>
              <a:spcBef>
                <a:spcPts val="0"/>
              </a:spcBef>
              <a:spcAft>
                <a:spcPts val="0"/>
              </a:spcAft>
              <a:buSzPts val="6200"/>
              <a:buNone/>
              <a:defRPr sz="6200"/>
            </a:lvl8pPr>
            <a:lvl9pPr lvl="8" algn="ctr" rtl="0">
              <a:lnSpc>
                <a:spcPct val="100000"/>
              </a:lnSpc>
              <a:spcBef>
                <a:spcPts val="0"/>
              </a:spcBef>
              <a:spcAft>
                <a:spcPts val="0"/>
              </a:spcAft>
              <a:buSzPts val="6200"/>
              <a:buNone/>
              <a:defRPr sz="6200"/>
            </a:lvl9pPr>
          </a:lstStyle>
          <a:p>
            <a:endParaRPr/>
          </a:p>
        </p:txBody>
      </p:sp>
      <p:sp>
        <p:nvSpPr>
          <p:cNvPr id="84" name="Google Shape;84;p18"/>
          <p:cNvSpPr txBox="1">
            <a:spLocks noGrp="1"/>
          </p:cNvSpPr>
          <p:nvPr>
            <p:ph type="subTitle" idx="1"/>
          </p:nvPr>
        </p:nvSpPr>
        <p:spPr>
          <a:xfrm>
            <a:off x="720000" y="3870350"/>
            <a:ext cx="2605500" cy="604200"/>
          </a:xfrm>
          <a:prstGeom prst="rect">
            <a:avLst/>
          </a:prstGeom>
          <a:noFill/>
          <a:ln>
            <a:noFill/>
          </a:ln>
        </p:spPr>
        <p:txBody>
          <a:bodyPr spcFirstLastPara="1" wrap="square" lIns="94750" tIns="94750" rIns="94750" bIns="94750" anchor="ctr" anchorCtr="0">
            <a:noAutofit/>
          </a:bodyPr>
          <a:lstStyle>
            <a:lvl1pPr lvl="0" algn="l" rtl="0">
              <a:lnSpc>
                <a:spcPct val="150000"/>
              </a:lnSpc>
              <a:spcBef>
                <a:spcPts val="0"/>
              </a:spcBef>
              <a:spcAft>
                <a:spcPts val="0"/>
              </a:spcAft>
              <a:buSzPts val="1500"/>
              <a:buNone/>
              <a:defRPr sz="1600">
                <a:solidFill>
                  <a:schemeClr val="accent2"/>
                </a:solidFill>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pic>
        <p:nvPicPr>
          <p:cNvPr id="85" name="Google Shape;85;p18"/>
          <p:cNvPicPr preferRelativeResize="0"/>
          <p:nvPr/>
        </p:nvPicPr>
        <p:blipFill rotWithShape="1">
          <a:blip r:embed="rId2">
            <a:alphaModFix/>
          </a:blip>
          <a:srcRect t="2380" b="2380"/>
          <a:stretch/>
        </p:blipFill>
        <p:spPr>
          <a:xfrm>
            <a:off x="371148" y="299250"/>
            <a:ext cx="601213" cy="572599"/>
          </a:xfrm>
          <a:prstGeom prst="rect">
            <a:avLst/>
          </a:prstGeom>
          <a:noFill/>
          <a:ln w="9525" cap="flat" cmpd="sng">
            <a:solidFill>
              <a:srgbClr val="FF9900"/>
            </a:solidFill>
            <a:prstDash val="solid"/>
            <a:round/>
            <a:headEnd type="none" w="sm" len="sm"/>
            <a:tailEnd type="none" w="sm" len="sm"/>
          </a:ln>
          <a:effectLst>
            <a:outerShdw dist="76200" dir="3180000" algn="bl" rotWithShape="0">
              <a:srgbClr val="FF9900"/>
            </a:outerShdw>
          </a:effectLst>
        </p:spPr>
      </p:pic>
      <p:pic>
        <p:nvPicPr>
          <p:cNvPr id="86" name="Google Shape;86;p18"/>
          <p:cNvPicPr preferRelativeResize="0"/>
          <p:nvPr/>
        </p:nvPicPr>
        <p:blipFill rotWithShape="1">
          <a:blip r:embed="rId2">
            <a:alphaModFix/>
          </a:blip>
          <a:srcRect t="2380" b="2380"/>
          <a:stretch/>
        </p:blipFill>
        <p:spPr>
          <a:xfrm>
            <a:off x="371148" y="299250"/>
            <a:ext cx="601213" cy="572599"/>
          </a:xfrm>
          <a:prstGeom prst="rect">
            <a:avLst/>
          </a:prstGeom>
          <a:noFill/>
          <a:ln w="9525" cap="flat" cmpd="sng">
            <a:solidFill>
              <a:srgbClr val="FF9900"/>
            </a:solidFill>
            <a:prstDash val="solid"/>
            <a:round/>
            <a:headEnd type="none" w="sm" len="sm"/>
            <a:tailEnd type="none" w="sm" len="sm"/>
          </a:ln>
          <a:effectLst>
            <a:outerShdw dist="76200" dir="3180000" algn="bl" rotWithShape="0">
              <a:srgbClr val="FF9900"/>
            </a:outerShdw>
          </a:effectLst>
        </p:spPr>
      </p:pic>
      <p:pic>
        <p:nvPicPr>
          <p:cNvPr id="87" name="Google Shape;87;p18"/>
          <p:cNvPicPr preferRelativeResize="0"/>
          <p:nvPr/>
        </p:nvPicPr>
        <p:blipFill rotWithShape="1">
          <a:blip r:embed="rId3">
            <a:alphaModFix/>
          </a:blip>
          <a:srcRect l="2722" r="2732"/>
          <a:stretch/>
        </p:blipFill>
        <p:spPr>
          <a:xfrm>
            <a:off x="7793391" y="4680348"/>
            <a:ext cx="979743" cy="231228"/>
          </a:xfrm>
          <a:prstGeom prst="rect">
            <a:avLst/>
          </a:prstGeom>
          <a:noFill/>
          <a:ln>
            <a:noFill/>
          </a:ln>
        </p:spPr>
      </p:pic>
      <p:sp>
        <p:nvSpPr>
          <p:cNvPr id="88" name="Google Shape;88;p1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mp; body" type="titleOnly">
  <p:cSld name="TITLE_ONLY">
    <p:spTree>
      <p:nvGrpSpPr>
        <p:cNvPr id="1" name="Shape 89"/>
        <p:cNvGrpSpPr/>
        <p:nvPr/>
      </p:nvGrpSpPr>
      <p:grpSpPr>
        <a:xfrm>
          <a:off x="0" y="0"/>
          <a:ext cx="0" cy="0"/>
          <a:chOff x="0" y="0"/>
          <a:chExt cx="0" cy="0"/>
        </a:xfrm>
      </p:grpSpPr>
      <p:sp>
        <p:nvSpPr>
          <p:cNvPr id="90" name="Google Shape;90;p19"/>
          <p:cNvSpPr txBox="1">
            <a:spLocks noGrp="1"/>
          </p:cNvSpPr>
          <p:nvPr>
            <p:ph type="title"/>
          </p:nvPr>
        </p:nvSpPr>
        <p:spPr>
          <a:xfrm>
            <a:off x="1164594" y="316670"/>
            <a:ext cx="7259400" cy="572700"/>
          </a:xfrm>
          <a:prstGeom prst="rect">
            <a:avLst/>
          </a:prstGeom>
          <a:noFill/>
          <a:ln>
            <a:noFill/>
          </a:ln>
        </p:spPr>
        <p:txBody>
          <a:bodyPr spcFirstLastPara="1" wrap="square" lIns="94750" tIns="94750" rIns="94750" bIns="94750" anchor="ctr" anchorCtr="0">
            <a:noAutofit/>
          </a:bodyPr>
          <a:lstStyle>
            <a:lvl1pPr lvl="0" algn="l" rtl="0">
              <a:lnSpc>
                <a:spcPct val="100000"/>
              </a:lnSpc>
              <a:spcBef>
                <a:spcPts val="0"/>
              </a:spcBef>
              <a:spcAft>
                <a:spcPts val="0"/>
              </a:spcAft>
              <a:buSzPts val="3300"/>
              <a:buNone/>
              <a:defRPr/>
            </a:lvl1pPr>
            <a:lvl2pPr lvl="1" algn="l" rtl="0">
              <a:lnSpc>
                <a:spcPct val="100000"/>
              </a:lnSpc>
              <a:spcBef>
                <a:spcPts val="0"/>
              </a:spcBef>
              <a:spcAft>
                <a:spcPts val="0"/>
              </a:spcAft>
              <a:buSzPts val="2900"/>
              <a:buNone/>
              <a:defRPr/>
            </a:lvl2pPr>
            <a:lvl3pPr lvl="2" algn="l" rtl="0">
              <a:lnSpc>
                <a:spcPct val="100000"/>
              </a:lnSpc>
              <a:spcBef>
                <a:spcPts val="0"/>
              </a:spcBef>
              <a:spcAft>
                <a:spcPts val="0"/>
              </a:spcAft>
              <a:buSzPts val="2900"/>
              <a:buNone/>
              <a:defRPr/>
            </a:lvl3pPr>
            <a:lvl4pPr lvl="3" algn="l" rtl="0">
              <a:lnSpc>
                <a:spcPct val="100000"/>
              </a:lnSpc>
              <a:spcBef>
                <a:spcPts val="0"/>
              </a:spcBef>
              <a:spcAft>
                <a:spcPts val="0"/>
              </a:spcAft>
              <a:buSzPts val="2900"/>
              <a:buNone/>
              <a:defRPr/>
            </a:lvl4pPr>
            <a:lvl5pPr lvl="4" algn="l" rtl="0">
              <a:lnSpc>
                <a:spcPct val="100000"/>
              </a:lnSpc>
              <a:spcBef>
                <a:spcPts val="0"/>
              </a:spcBef>
              <a:spcAft>
                <a:spcPts val="0"/>
              </a:spcAft>
              <a:buSzPts val="2900"/>
              <a:buNone/>
              <a:defRPr/>
            </a:lvl5pPr>
            <a:lvl6pPr lvl="5" algn="l" rtl="0">
              <a:lnSpc>
                <a:spcPct val="100000"/>
              </a:lnSpc>
              <a:spcBef>
                <a:spcPts val="0"/>
              </a:spcBef>
              <a:spcAft>
                <a:spcPts val="0"/>
              </a:spcAft>
              <a:buSzPts val="2900"/>
              <a:buNone/>
              <a:defRPr/>
            </a:lvl6pPr>
            <a:lvl7pPr lvl="6" algn="l" rtl="0">
              <a:lnSpc>
                <a:spcPct val="100000"/>
              </a:lnSpc>
              <a:spcBef>
                <a:spcPts val="0"/>
              </a:spcBef>
              <a:spcAft>
                <a:spcPts val="0"/>
              </a:spcAft>
              <a:buSzPts val="2900"/>
              <a:buNone/>
              <a:defRPr/>
            </a:lvl7pPr>
            <a:lvl8pPr lvl="7" algn="l" rtl="0">
              <a:lnSpc>
                <a:spcPct val="100000"/>
              </a:lnSpc>
              <a:spcBef>
                <a:spcPts val="0"/>
              </a:spcBef>
              <a:spcAft>
                <a:spcPts val="0"/>
              </a:spcAft>
              <a:buSzPts val="2900"/>
              <a:buNone/>
              <a:defRPr/>
            </a:lvl8pPr>
            <a:lvl9pPr lvl="8" algn="l" rtl="0">
              <a:lnSpc>
                <a:spcPct val="100000"/>
              </a:lnSpc>
              <a:spcBef>
                <a:spcPts val="0"/>
              </a:spcBef>
              <a:spcAft>
                <a:spcPts val="0"/>
              </a:spcAft>
              <a:buSzPts val="2900"/>
              <a:buNone/>
              <a:defRPr/>
            </a:lvl9pPr>
          </a:lstStyle>
          <a:p>
            <a:endParaRPr/>
          </a:p>
        </p:txBody>
      </p:sp>
      <p:pic>
        <p:nvPicPr>
          <p:cNvPr id="91" name="Google Shape;91;p19"/>
          <p:cNvPicPr preferRelativeResize="0"/>
          <p:nvPr/>
        </p:nvPicPr>
        <p:blipFill rotWithShape="1">
          <a:blip r:embed="rId2">
            <a:alphaModFix/>
          </a:blip>
          <a:srcRect t="2380" b="2380"/>
          <a:stretch/>
        </p:blipFill>
        <p:spPr>
          <a:xfrm>
            <a:off x="371148" y="299250"/>
            <a:ext cx="601213" cy="572599"/>
          </a:xfrm>
          <a:prstGeom prst="rect">
            <a:avLst/>
          </a:prstGeom>
          <a:noFill/>
          <a:ln w="9525" cap="flat" cmpd="sng">
            <a:solidFill>
              <a:srgbClr val="FF9900"/>
            </a:solidFill>
            <a:prstDash val="solid"/>
            <a:round/>
            <a:headEnd type="none" w="sm" len="sm"/>
            <a:tailEnd type="none" w="sm" len="sm"/>
          </a:ln>
          <a:effectLst>
            <a:outerShdw dist="76200" dir="3180000" algn="bl" rotWithShape="0">
              <a:srgbClr val="FF9900"/>
            </a:outerShdw>
          </a:effectLst>
        </p:spPr>
      </p:pic>
      <p:sp>
        <p:nvSpPr>
          <p:cNvPr id="92" name="Google Shape;92;p19"/>
          <p:cNvSpPr txBox="1">
            <a:spLocks noGrp="1"/>
          </p:cNvSpPr>
          <p:nvPr>
            <p:ph type="subTitle" idx="1"/>
          </p:nvPr>
        </p:nvSpPr>
        <p:spPr>
          <a:xfrm>
            <a:off x="1317050" y="1106625"/>
            <a:ext cx="6692400" cy="2559600"/>
          </a:xfrm>
          <a:prstGeom prst="rect">
            <a:avLst/>
          </a:prstGeom>
          <a:noFill/>
          <a:ln>
            <a:noFill/>
          </a:ln>
        </p:spPr>
        <p:txBody>
          <a:bodyPr spcFirstLastPara="1" wrap="square" lIns="94750" tIns="94750" rIns="94750" bIns="94750" anchor="t" anchorCtr="0">
            <a:noAutofit/>
          </a:bodyPr>
          <a:lstStyle>
            <a:lvl1pPr lvl="0" algn="l" rtl="0">
              <a:lnSpc>
                <a:spcPct val="100000"/>
              </a:lnSpc>
              <a:spcBef>
                <a:spcPts val="0"/>
              </a:spcBef>
              <a:spcAft>
                <a:spcPts val="0"/>
              </a:spcAft>
              <a:buSzPts val="1500"/>
              <a:buNone/>
              <a:defRPr sz="1600"/>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pic>
        <p:nvPicPr>
          <p:cNvPr id="93" name="Google Shape;93;p19"/>
          <p:cNvPicPr preferRelativeResize="0"/>
          <p:nvPr/>
        </p:nvPicPr>
        <p:blipFill rotWithShape="1">
          <a:blip r:embed="rId3">
            <a:alphaModFix/>
          </a:blip>
          <a:srcRect l="2722" r="2732"/>
          <a:stretch/>
        </p:blipFill>
        <p:spPr>
          <a:xfrm>
            <a:off x="7793391" y="4680348"/>
            <a:ext cx="979743" cy="231228"/>
          </a:xfrm>
          <a:prstGeom prst="rect">
            <a:avLst/>
          </a:prstGeom>
          <a:noFill/>
          <a:ln>
            <a:noFill/>
          </a:ln>
        </p:spPr>
      </p:pic>
      <p:sp>
        <p:nvSpPr>
          <p:cNvPr id="94" name="Google Shape;94;p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mp; body">
  <p:cSld name="CUSTOM_7_1">
    <p:bg>
      <p:bgPr>
        <a:solidFill>
          <a:schemeClr val="lt1"/>
        </a:solidFill>
        <a:effectLst/>
      </p:bgPr>
    </p:bg>
    <p:spTree>
      <p:nvGrpSpPr>
        <p:cNvPr id="1" name="Shape 95"/>
        <p:cNvGrpSpPr/>
        <p:nvPr/>
      </p:nvGrpSpPr>
      <p:grpSpPr>
        <a:xfrm>
          <a:off x="0" y="0"/>
          <a:ext cx="0" cy="0"/>
          <a:chOff x="0" y="0"/>
          <a:chExt cx="0" cy="0"/>
        </a:xfrm>
      </p:grpSpPr>
      <p:pic>
        <p:nvPicPr>
          <p:cNvPr id="96" name="Google Shape;96;p20"/>
          <p:cNvPicPr preferRelativeResize="0"/>
          <p:nvPr/>
        </p:nvPicPr>
        <p:blipFill rotWithShape="1">
          <a:blip r:embed="rId2">
            <a:alphaModFix/>
          </a:blip>
          <a:srcRect t="2380" b="2380"/>
          <a:stretch/>
        </p:blipFill>
        <p:spPr>
          <a:xfrm>
            <a:off x="371148" y="299250"/>
            <a:ext cx="601213" cy="572599"/>
          </a:xfrm>
          <a:prstGeom prst="rect">
            <a:avLst/>
          </a:prstGeom>
          <a:noFill/>
          <a:ln w="9525" cap="flat" cmpd="sng">
            <a:solidFill>
              <a:srgbClr val="FF9900"/>
            </a:solidFill>
            <a:prstDash val="solid"/>
            <a:round/>
            <a:headEnd type="none" w="sm" len="sm"/>
            <a:tailEnd type="none" w="sm" len="sm"/>
          </a:ln>
          <a:effectLst>
            <a:outerShdw dist="76200" dir="3180000" algn="bl" rotWithShape="0">
              <a:srgbClr val="FF9900"/>
            </a:outerShdw>
          </a:effectLst>
        </p:spPr>
      </p:pic>
      <p:sp>
        <p:nvSpPr>
          <p:cNvPr id="97" name="Google Shape;97;p20"/>
          <p:cNvSpPr txBox="1">
            <a:spLocks noGrp="1"/>
          </p:cNvSpPr>
          <p:nvPr>
            <p:ph type="subTitle" idx="1"/>
          </p:nvPr>
        </p:nvSpPr>
        <p:spPr>
          <a:xfrm>
            <a:off x="1317050" y="1106625"/>
            <a:ext cx="6692400" cy="2559600"/>
          </a:xfrm>
          <a:prstGeom prst="rect">
            <a:avLst/>
          </a:prstGeom>
          <a:noFill/>
          <a:ln>
            <a:noFill/>
          </a:ln>
        </p:spPr>
        <p:txBody>
          <a:bodyPr spcFirstLastPara="1" wrap="square" lIns="94750" tIns="94750" rIns="94750" bIns="94750" anchor="t" anchorCtr="0">
            <a:noAutofit/>
          </a:bodyPr>
          <a:lstStyle>
            <a:lvl1pPr lvl="0" algn="l" rtl="0">
              <a:lnSpc>
                <a:spcPct val="115000"/>
              </a:lnSpc>
              <a:spcBef>
                <a:spcPts val="0"/>
              </a:spcBef>
              <a:spcAft>
                <a:spcPts val="0"/>
              </a:spcAft>
              <a:buSzPts val="1500"/>
              <a:buNone/>
              <a:defRPr sz="1600"/>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pic>
        <p:nvPicPr>
          <p:cNvPr id="98" name="Google Shape;98;p20"/>
          <p:cNvPicPr preferRelativeResize="0"/>
          <p:nvPr/>
        </p:nvPicPr>
        <p:blipFill rotWithShape="1">
          <a:blip r:embed="rId3">
            <a:alphaModFix/>
          </a:blip>
          <a:srcRect l="2722" r="2732"/>
          <a:stretch/>
        </p:blipFill>
        <p:spPr>
          <a:xfrm>
            <a:off x="7793391" y="4680348"/>
            <a:ext cx="979743" cy="231228"/>
          </a:xfrm>
          <a:prstGeom prst="rect">
            <a:avLst/>
          </a:prstGeom>
          <a:noFill/>
          <a:ln>
            <a:noFill/>
          </a:ln>
        </p:spPr>
      </p:pic>
      <p:sp>
        <p:nvSpPr>
          <p:cNvPr id="99" name="Google Shape;99;p20"/>
          <p:cNvSpPr txBox="1">
            <a:spLocks noGrp="1"/>
          </p:cNvSpPr>
          <p:nvPr>
            <p:ph type="title"/>
          </p:nvPr>
        </p:nvSpPr>
        <p:spPr>
          <a:xfrm>
            <a:off x="1180675" y="318900"/>
            <a:ext cx="7347600" cy="572700"/>
          </a:xfrm>
          <a:prstGeom prst="rect">
            <a:avLst/>
          </a:prstGeom>
          <a:noFill/>
          <a:ln>
            <a:noFill/>
          </a:ln>
        </p:spPr>
        <p:txBody>
          <a:bodyPr spcFirstLastPara="1" wrap="square" lIns="94750" tIns="94750" rIns="94750" bIns="94750" anchor="ctr" anchorCtr="0">
            <a:spAutoFit/>
          </a:bodyPr>
          <a:lstStyle>
            <a:lvl1pPr lvl="0" algn="ctr" rtl="0">
              <a:lnSpc>
                <a:spcPct val="100000"/>
              </a:lnSpc>
              <a:spcBef>
                <a:spcPts val="0"/>
              </a:spcBef>
              <a:spcAft>
                <a:spcPts val="0"/>
              </a:spcAft>
              <a:buClr>
                <a:srgbClr val="445D73"/>
              </a:buClr>
              <a:buSzPts val="3300"/>
              <a:buNone/>
              <a:defRPr>
                <a:solidFill>
                  <a:srgbClr val="445D73"/>
                </a:solidFill>
              </a:defRPr>
            </a:lvl1pPr>
            <a:lvl2pPr lvl="1" algn="ctr" rtl="0">
              <a:lnSpc>
                <a:spcPct val="100000"/>
              </a:lnSpc>
              <a:spcBef>
                <a:spcPts val="0"/>
              </a:spcBef>
              <a:spcAft>
                <a:spcPts val="0"/>
              </a:spcAft>
              <a:buSzPts val="2900"/>
              <a:buNone/>
              <a:defRPr/>
            </a:lvl2pPr>
            <a:lvl3pPr lvl="2" algn="ctr" rtl="0">
              <a:lnSpc>
                <a:spcPct val="100000"/>
              </a:lnSpc>
              <a:spcBef>
                <a:spcPts val="0"/>
              </a:spcBef>
              <a:spcAft>
                <a:spcPts val="0"/>
              </a:spcAft>
              <a:buSzPts val="2900"/>
              <a:buNone/>
              <a:defRPr/>
            </a:lvl3pPr>
            <a:lvl4pPr lvl="3" algn="ctr" rtl="0">
              <a:lnSpc>
                <a:spcPct val="100000"/>
              </a:lnSpc>
              <a:spcBef>
                <a:spcPts val="0"/>
              </a:spcBef>
              <a:spcAft>
                <a:spcPts val="0"/>
              </a:spcAft>
              <a:buSzPts val="2900"/>
              <a:buNone/>
              <a:defRPr/>
            </a:lvl4pPr>
            <a:lvl5pPr lvl="4" algn="ctr" rtl="0">
              <a:lnSpc>
                <a:spcPct val="100000"/>
              </a:lnSpc>
              <a:spcBef>
                <a:spcPts val="0"/>
              </a:spcBef>
              <a:spcAft>
                <a:spcPts val="0"/>
              </a:spcAft>
              <a:buSzPts val="2900"/>
              <a:buNone/>
              <a:defRPr/>
            </a:lvl5pPr>
            <a:lvl6pPr lvl="5" algn="ctr" rtl="0">
              <a:lnSpc>
                <a:spcPct val="100000"/>
              </a:lnSpc>
              <a:spcBef>
                <a:spcPts val="0"/>
              </a:spcBef>
              <a:spcAft>
                <a:spcPts val="0"/>
              </a:spcAft>
              <a:buSzPts val="2900"/>
              <a:buNone/>
              <a:defRPr/>
            </a:lvl6pPr>
            <a:lvl7pPr lvl="6" algn="ctr" rtl="0">
              <a:lnSpc>
                <a:spcPct val="100000"/>
              </a:lnSpc>
              <a:spcBef>
                <a:spcPts val="0"/>
              </a:spcBef>
              <a:spcAft>
                <a:spcPts val="0"/>
              </a:spcAft>
              <a:buSzPts val="2900"/>
              <a:buNone/>
              <a:defRPr/>
            </a:lvl7pPr>
            <a:lvl8pPr lvl="7" algn="ctr" rtl="0">
              <a:lnSpc>
                <a:spcPct val="100000"/>
              </a:lnSpc>
              <a:spcBef>
                <a:spcPts val="0"/>
              </a:spcBef>
              <a:spcAft>
                <a:spcPts val="0"/>
              </a:spcAft>
              <a:buSzPts val="2900"/>
              <a:buNone/>
              <a:defRPr/>
            </a:lvl8pPr>
            <a:lvl9pPr lvl="8" algn="ctr" rtl="0">
              <a:lnSpc>
                <a:spcPct val="100000"/>
              </a:lnSpc>
              <a:spcBef>
                <a:spcPts val="0"/>
              </a:spcBef>
              <a:spcAft>
                <a:spcPts val="0"/>
              </a:spcAft>
              <a:buSzPts val="2900"/>
              <a:buNone/>
              <a:defRPr/>
            </a:lvl9pPr>
          </a:lstStyle>
          <a:p>
            <a:endParaRPr/>
          </a:p>
        </p:txBody>
      </p:sp>
      <p:sp>
        <p:nvSpPr>
          <p:cNvPr id="100" name="Google Shape;100;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1"/>
        <p:cNvGrpSpPr/>
        <p:nvPr/>
      </p:nvGrpSpPr>
      <p:grpSpPr>
        <a:xfrm>
          <a:off x="0" y="0"/>
          <a:ext cx="0" cy="0"/>
          <a:chOff x="0" y="0"/>
          <a:chExt cx="0" cy="0"/>
        </a:xfrm>
      </p:grpSpPr>
      <p:sp>
        <p:nvSpPr>
          <p:cNvPr id="102" name="Google Shape;102;p21"/>
          <p:cNvSpPr txBox="1">
            <a:spLocks noGrp="1"/>
          </p:cNvSpPr>
          <p:nvPr>
            <p:ph type="title"/>
          </p:nvPr>
        </p:nvSpPr>
        <p:spPr>
          <a:xfrm>
            <a:off x="4572000" y="993700"/>
            <a:ext cx="3847800" cy="969300"/>
          </a:xfrm>
          <a:prstGeom prst="rect">
            <a:avLst/>
          </a:prstGeom>
          <a:noFill/>
          <a:ln>
            <a:noFill/>
          </a:ln>
        </p:spPr>
        <p:txBody>
          <a:bodyPr spcFirstLastPara="1" wrap="square" lIns="94750" tIns="94750" rIns="94750" bIns="94750" anchor="ctr" anchorCtr="0">
            <a:noAutofit/>
          </a:bodyPr>
          <a:lstStyle>
            <a:lvl1pPr lvl="0" algn="l" rtl="0">
              <a:lnSpc>
                <a:spcPct val="100000"/>
              </a:lnSpc>
              <a:spcBef>
                <a:spcPts val="0"/>
              </a:spcBef>
              <a:spcAft>
                <a:spcPts val="0"/>
              </a:spcAft>
              <a:buSzPts val="3400"/>
              <a:buNone/>
              <a:defRPr sz="45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03" name="Google Shape;103;p21"/>
          <p:cNvSpPr txBox="1">
            <a:spLocks noGrp="1"/>
          </p:cNvSpPr>
          <p:nvPr>
            <p:ph type="subTitle" idx="1"/>
          </p:nvPr>
        </p:nvSpPr>
        <p:spPr>
          <a:xfrm>
            <a:off x="4572000" y="2001475"/>
            <a:ext cx="3847800" cy="1664700"/>
          </a:xfrm>
          <a:prstGeom prst="rect">
            <a:avLst/>
          </a:prstGeom>
          <a:noFill/>
          <a:ln>
            <a:noFill/>
          </a:ln>
        </p:spPr>
        <p:txBody>
          <a:bodyPr spcFirstLastPara="1" wrap="square" lIns="94750" tIns="94750" rIns="94750" bIns="94750" anchor="ctr" anchorCtr="0">
            <a:noAutofit/>
          </a:bodyPr>
          <a:lstStyle>
            <a:lvl1pPr lvl="0" algn="l" rtl="0">
              <a:lnSpc>
                <a:spcPct val="150000"/>
              </a:lnSpc>
              <a:spcBef>
                <a:spcPts val="0"/>
              </a:spcBef>
              <a:spcAft>
                <a:spcPts val="0"/>
              </a:spcAft>
              <a:buSzPts val="1500"/>
              <a:buNone/>
              <a:defRPr sz="1600"/>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pic>
        <p:nvPicPr>
          <p:cNvPr id="104" name="Google Shape;104;p21"/>
          <p:cNvPicPr preferRelativeResize="0"/>
          <p:nvPr/>
        </p:nvPicPr>
        <p:blipFill rotWithShape="1">
          <a:blip r:embed="rId2">
            <a:alphaModFix/>
          </a:blip>
          <a:srcRect t="2380" b="2380"/>
          <a:stretch/>
        </p:blipFill>
        <p:spPr>
          <a:xfrm>
            <a:off x="371148" y="299250"/>
            <a:ext cx="601213" cy="572599"/>
          </a:xfrm>
          <a:prstGeom prst="rect">
            <a:avLst/>
          </a:prstGeom>
          <a:noFill/>
          <a:ln w="9525" cap="flat" cmpd="sng">
            <a:solidFill>
              <a:srgbClr val="FF9900"/>
            </a:solidFill>
            <a:prstDash val="solid"/>
            <a:round/>
            <a:headEnd type="none" w="sm" len="sm"/>
            <a:tailEnd type="none" w="sm" len="sm"/>
          </a:ln>
          <a:effectLst>
            <a:outerShdw dist="76200" dir="3180000" algn="bl" rotWithShape="0">
              <a:srgbClr val="FF9900"/>
            </a:outerShdw>
          </a:effectLst>
        </p:spPr>
      </p:pic>
      <p:pic>
        <p:nvPicPr>
          <p:cNvPr id="105" name="Google Shape;105;p21"/>
          <p:cNvPicPr preferRelativeResize="0"/>
          <p:nvPr/>
        </p:nvPicPr>
        <p:blipFill rotWithShape="1">
          <a:blip r:embed="rId3">
            <a:alphaModFix/>
          </a:blip>
          <a:srcRect l="2722" r="2732"/>
          <a:stretch/>
        </p:blipFill>
        <p:spPr>
          <a:xfrm>
            <a:off x="7793391" y="4680348"/>
            <a:ext cx="979743" cy="231228"/>
          </a:xfrm>
          <a:prstGeom prst="rect">
            <a:avLst/>
          </a:prstGeom>
          <a:noFill/>
          <a:ln>
            <a:noFill/>
          </a:ln>
        </p:spPr>
      </p:pic>
      <p:sp>
        <p:nvSpPr>
          <p:cNvPr id="106" name="Google Shape;106;p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3600"/>
              <a:buChar char="●"/>
              <a:defRPr sz="3600"/>
            </a:lvl1pPr>
            <a:lvl2pPr lvl="1" algn="ctr">
              <a:spcBef>
                <a:spcPts val="0"/>
              </a:spcBef>
              <a:spcAft>
                <a:spcPts val="0"/>
              </a:spcAft>
              <a:buSzPts val="3600"/>
              <a:buChar char="○"/>
              <a:defRPr sz="3600"/>
            </a:lvl2pPr>
            <a:lvl3pPr lvl="2" algn="ctr">
              <a:spcBef>
                <a:spcPts val="0"/>
              </a:spcBef>
              <a:spcAft>
                <a:spcPts val="0"/>
              </a:spcAft>
              <a:buSzPts val="3600"/>
              <a:buChar char="■"/>
              <a:defRPr sz="3600"/>
            </a:lvl3pPr>
            <a:lvl4pPr lvl="3" algn="ctr">
              <a:spcBef>
                <a:spcPts val="0"/>
              </a:spcBef>
              <a:spcAft>
                <a:spcPts val="0"/>
              </a:spcAft>
              <a:buSzPts val="3600"/>
              <a:buChar char="●"/>
              <a:defRPr sz="3600"/>
            </a:lvl4pPr>
            <a:lvl5pPr lvl="4" algn="ctr">
              <a:spcBef>
                <a:spcPts val="0"/>
              </a:spcBef>
              <a:spcAft>
                <a:spcPts val="0"/>
              </a:spcAft>
              <a:buSzPts val="3600"/>
              <a:buChar char="○"/>
              <a:defRPr sz="3600"/>
            </a:lvl5pPr>
            <a:lvl6pPr lvl="5" algn="ctr">
              <a:spcBef>
                <a:spcPts val="0"/>
              </a:spcBef>
              <a:spcAft>
                <a:spcPts val="0"/>
              </a:spcAft>
              <a:buSzPts val="3600"/>
              <a:buChar char="■"/>
              <a:defRPr sz="3600"/>
            </a:lvl6pPr>
            <a:lvl7pPr lvl="6" algn="ctr">
              <a:spcBef>
                <a:spcPts val="0"/>
              </a:spcBef>
              <a:spcAft>
                <a:spcPts val="0"/>
              </a:spcAft>
              <a:buSzPts val="3600"/>
              <a:buChar char="●"/>
              <a:defRPr sz="3600"/>
            </a:lvl7pPr>
            <a:lvl8pPr lvl="7" algn="ctr">
              <a:spcBef>
                <a:spcPts val="0"/>
              </a:spcBef>
              <a:spcAft>
                <a:spcPts val="0"/>
              </a:spcAft>
              <a:buSzPts val="3600"/>
              <a:buChar char="○"/>
              <a:defRPr sz="3600"/>
            </a:lvl8pPr>
            <a:lvl9pPr lvl="8" algn="ctr">
              <a:spcBef>
                <a:spcPts val="0"/>
              </a:spcBef>
              <a:spcAft>
                <a:spcPts val="0"/>
              </a:spcAft>
              <a:buSzPts val="3600"/>
              <a:buChar char="■"/>
              <a:defRPr sz="3600"/>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1"/>
        </a:solidFill>
        <a:effectLst/>
      </p:bgPr>
    </p:bg>
    <p:spTree>
      <p:nvGrpSpPr>
        <p:cNvPr id="1" name="Shape 107"/>
        <p:cNvGrpSpPr/>
        <p:nvPr/>
      </p:nvGrpSpPr>
      <p:grpSpPr>
        <a:xfrm>
          <a:off x="0" y="0"/>
          <a:ext cx="0" cy="0"/>
          <a:chOff x="0" y="0"/>
          <a:chExt cx="0" cy="0"/>
        </a:xfrm>
      </p:grpSpPr>
      <p:sp>
        <p:nvSpPr>
          <p:cNvPr id="108" name="Google Shape;108;p22"/>
          <p:cNvSpPr/>
          <p:nvPr/>
        </p:nvSpPr>
        <p:spPr>
          <a:xfrm>
            <a:off x="0" y="3713675"/>
            <a:ext cx="9144000" cy="1422600"/>
          </a:xfrm>
          <a:prstGeom prst="rect">
            <a:avLst/>
          </a:prstGeom>
          <a:solidFill>
            <a:schemeClr val="dk1"/>
          </a:solidFill>
          <a:ln>
            <a:noFill/>
          </a:ln>
        </p:spPr>
        <p:txBody>
          <a:bodyPr spcFirstLastPara="1" wrap="square" lIns="94750" tIns="94750" rIns="94750" bIns="9475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09" name="Google Shape;109;p22"/>
          <p:cNvSpPr txBox="1">
            <a:spLocks noGrp="1"/>
          </p:cNvSpPr>
          <p:nvPr>
            <p:ph type="title" hasCustomPrompt="1"/>
          </p:nvPr>
        </p:nvSpPr>
        <p:spPr>
          <a:xfrm>
            <a:off x="2211000" y="2202575"/>
            <a:ext cx="4722000" cy="1511100"/>
          </a:xfrm>
          <a:prstGeom prst="rect">
            <a:avLst/>
          </a:prstGeom>
          <a:noFill/>
          <a:ln>
            <a:noFill/>
          </a:ln>
        </p:spPr>
        <p:txBody>
          <a:bodyPr spcFirstLastPara="1" wrap="square" lIns="94750" tIns="94750" rIns="94750" bIns="94750" anchor="b" anchorCtr="0">
            <a:noAutofit/>
          </a:bodyPr>
          <a:lstStyle>
            <a:lvl1pPr lvl="0" algn="ctr" rtl="0">
              <a:lnSpc>
                <a:spcPct val="100000"/>
              </a:lnSpc>
              <a:spcBef>
                <a:spcPts val="0"/>
              </a:spcBef>
              <a:spcAft>
                <a:spcPts val="0"/>
              </a:spcAft>
              <a:buSzPts val="10000"/>
              <a:buNone/>
              <a:defRPr sz="7900"/>
            </a:lvl1pPr>
            <a:lvl2pPr lvl="1" algn="ctr" rtl="0">
              <a:lnSpc>
                <a:spcPct val="100000"/>
              </a:lnSpc>
              <a:spcBef>
                <a:spcPts val="0"/>
              </a:spcBef>
              <a:spcAft>
                <a:spcPts val="0"/>
              </a:spcAft>
              <a:buSzPts val="10000"/>
              <a:buNone/>
              <a:defRPr sz="10000"/>
            </a:lvl2pPr>
            <a:lvl3pPr lvl="2" algn="ctr" rtl="0">
              <a:lnSpc>
                <a:spcPct val="100000"/>
              </a:lnSpc>
              <a:spcBef>
                <a:spcPts val="0"/>
              </a:spcBef>
              <a:spcAft>
                <a:spcPts val="0"/>
              </a:spcAft>
              <a:buSzPts val="10000"/>
              <a:buNone/>
              <a:defRPr sz="10000"/>
            </a:lvl3pPr>
            <a:lvl4pPr lvl="3" algn="ctr" rtl="0">
              <a:lnSpc>
                <a:spcPct val="100000"/>
              </a:lnSpc>
              <a:spcBef>
                <a:spcPts val="0"/>
              </a:spcBef>
              <a:spcAft>
                <a:spcPts val="0"/>
              </a:spcAft>
              <a:buSzPts val="10000"/>
              <a:buNone/>
              <a:defRPr sz="10000"/>
            </a:lvl4pPr>
            <a:lvl5pPr lvl="4" algn="ctr" rtl="0">
              <a:lnSpc>
                <a:spcPct val="100000"/>
              </a:lnSpc>
              <a:spcBef>
                <a:spcPts val="0"/>
              </a:spcBef>
              <a:spcAft>
                <a:spcPts val="0"/>
              </a:spcAft>
              <a:buSzPts val="10000"/>
              <a:buNone/>
              <a:defRPr sz="10000"/>
            </a:lvl5pPr>
            <a:lvl6pPr lvl="5" algn="ctr" rtl="0">
              <a:lnSpc>
                <a:spcPct val="100000"/>
              </a:lnSpc>
              <a:spcBef>
                <a:spcPts val="0"/>
              </a:spcBef>
              <a:spcAft>
                <a:spcPts val="0"/>
              </a:spcAft>
              <a:buSzPts val="10000"/>
              <a:buNone/>
              <a:defRPr sz="10000"/>
            </a:lvl6pPr>
            <a:lvl7pPr lvl="6" algn="ctr" rtl="0">
              <a:lnSpc>
                <a:spcPct val="100000"/>
              </a:lnSpc>
              <a:spcBef>
                <a:spcPts val="0"/>
              </a:spcBef>
              <a:spcAft>
                <a:spcPts val="0"/>
              </a:spcAft>
              <a:buSzPts val="10000"/>
              <a:buNone/>
              <a:defRPr sz="10000"/>
            </a:lvl7pPr>
            <a:lvl8pPr lvl="7" algn="ctr" rtl="0">
              <a:lnSpc>
                <a:spcPct val="100000"/>
              </a:lnSpc>
              <a:spcBef>
                <a:spcPts val="0"/>
              </a:spcBef>
              <a:spcAft>
                <a:spcPts val="0"/>
              </a:spcAft>
              <a:buSzPts val="10000"/>
              <a:buNone/>
              <a:defRPr sz="10000"/>
            </a:lvl8pPr>
            <a:lvl9pPr lvl="8" algn="ctr" rtl="0">
              <a:lnSpc>
                <a:spcPct val="100000"/>
              </a:lnSpc>
              <a:spcBef>
                <a:spcPts val="0"/>
              </a:spcBef>
              <a:spcAft>
                <a:spcPts val="0"/>
              </a:spcAft>
              <a:buSzPts val="10000"/>
              <a:buNone/>
              <a:defRPr sz="10000"/>
            </a:lvl9pPr>
          </a:lstStyle>
          <a:p>
            <a:r>
              <a:t>xx%</a:t>
            </a:r>
          </a:p>
        </p:txBody>
      </p:sp>
      <p:sp>
        <p:nvSpPr>
          <p:cNvPr id="110" name="Google Shape;110;p22"/>
          <p:cNvSpPr txBox="1">
            <a:spLocks noGrp="1"/>
          </p:cNvSpPr>
          <p:nvPr>
            <p:ph type="subTitle" idx="1"/>
          </p:nvPr>
        </p:nvSpPr>
        <p:spPr>
          <a:xfrm>
            <a:off x="2211000" y="3956755"/>
            <a:ext cx="4722000" cy="515700"/>
          </a:xfrm>
          <a:prstGeom prst="rect">
            <a:avLst/>
          </a:prstGeom>
          <a:noFill/>
          <a:ln>
            <a:noFill/>
          </a:ln>
        </p:spPr>
        <p:txBody>
          <a:bodyPr spcFirstLastPara="1" wrap="square" lIns="94750" tIns="94750" rIns="94750" bIns="94750" anchor="ctr" anchorCtr="0">
            <a:noAutofit/>
          </a:bodyPr>
          <a:lstStyle>
            <a:lvl1pPr lvl="0" algn="ctr" rtl="0">
              <a:lnSpc>
                <a:spcPct val="100000"/>
              </a:lnSpc>
              <a:spcBef>
                <a:spcPts val="0"/>
              </a:spcBef>
              <a:spcAft>
                <a:spcPts val="0"/>
              </a:spcAft>
              <a:buSzPts val="1600"/>
              <a:buNone/>
              <a:defRPr sz="1900">
                <a:solidFill>
                  <a:schemeClr val="accent2"/>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pic>
        <p:nvPicPr>
          <p:cNvPr id="111" name="Google Shape;111;p22"/>
          <p:cNvPicPr preferRelativeResize="0"/>
          <p:nvPr/>
        </p:nvPicPr>
        <p:blipFill rotWithShape="1">
          <a:blip r:embed="rId2">
            <a:alphaModFix/>
          </a:blip>
          <a:srcRect t="2380" b="2380"/>
          <a:stretch/>
        </p:blipFill>
        <p:spPr>
          <a:xfrm>
            <a:off x="371148" y="299250"/>
            <a:ext cx="601213" cy="572599"/>
          </a:xfrm>
          <a:prstGeom prst="rect">
            <a:avLst/>
          </a:prstGeom>
          <a:noFill/>
          <a:ln w="9525" cap="flat" cmpd="sng">
            <a:solidFill>
              <a:srgbClr val="FF9900"/>
            </a:solidFill>
            <a:prstDash val="solid"/>
            <a:round/>
            <a:headEnd type="none" w="sm" len="sm"/>
            <a:tailEnd type="none" w="sm" len="sm"/>
          </a:ln>
          <a:effectLst>
            <a:outerShdw dist="76200" dir="3180000" algn="bl" rotWithShape="0">
              <a:srgbClr val="FF9900"/>
            </a:outerShdw>
          </a:effectLst>
        </p:spPr>
      </p:pic>
      <p:pic>
        <p:nvPicPr>
          <p:cNvPr id="112" name="Google Shape;112;p22"/>
          <p:cNvPicPr preferRelativeResize="0"/>
          <p:nvPr/>
        </p:nvPicPr>
        <p:blipFill rotWithShape="1">
          <a:blip r:embed="rId3">
            <a:alphaModFix/>
          </a:blip>
          <a:srcRect l="2722" r="2732"/>
          <a:stretch/>
        </p:blipFill>
        <p:spPr>
          <a:xfrm>
            <a:off x="7793391" y="4680348"/>
            <a:ext cx="979743" cy="231228"/>
          </a:xfrm>
          <a:prstGeom prst="rect">
            <a:avLst/>
          </a:prstGeom>
          <a:noFill/>
          <a:ln>
            <a:noFill/>
          </a:ln>
        </p:spPr>
      </p:pic>
      <p:sp>
        <p:nvSpPr>
          <p:cNvPr id="113" name="Google Shape;113;p2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1">
  <p:cSld name="BIG_NUMBER_1">
    <p:bg>
      <p:bgPr>
        <a:noFill/>
        <a:effectLst/>
      </p:bgPr>
    </p:bg>
    <p:spTree>
      <p:nvGrpSpPr>
        <p:cNvPr id="1" name="Shape 114"/>
        <p:cNvGrpSpPr/>
        <p:nvPr/>
      </p:nvGrpSpPr>
      <p:grpSpPr>
        <a:xfrm>
          <a:off x="0" y="0"/>
          <a:ext cx="0" cy="0"/>
          <a:chOff x="0" y="0"/>
          <a:chExt cx="0" cy="0"/>
        </a:xfrm>
      </p:grpSpPr>
      <p:sp>
        <p:nvSpPr>
          <p:cNvPr id="115" name="Google Shape;115;p23"/>
          <p:cNvSpPr/>
          <p:nvPr/>
        </p:nvSpPr>
        <p:spPr>
          <a:xfrm>
            <a:off x="0" y="3713675"/>
            <a:ext cx="9144000" cy="1422600"/>
          </a:xfrm>
          <a:prstGeom prst="rect">
            <a:avLst/>
          </a:prstGeom>
          <a:solidFill>
            <a:schemeClr val="dk1"/>
          </a:solidFill>
          <a:ln>
            <a:noFill/>
          </a:ln>
        </p:spPr>
        <p:txBody>
          <a:bodyPr spcFirstLastPara="1" wrap="square" lIns="94750" tIns="94750" rIns="94750" bIns="94750"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6" name="Google Shape;116;p23"/>
          <p:cNvSpPr txBox="1">
            <a:spLocks noGrp="1"/>
          </p:cNvSpPr>
          <p:nvPr>
            <p:ph type="title" hasCustomPrompt="1"/>
          </p:nvPr>
        </p:nvSpPr>
        <p:spPr>
          <a:xfrm>
            <a:off x="2211000" y="2202575"/>
            <a:ext cx="4722000" cy="1511100"/>
          </a:xfrm>
          <a:prstGeom prst="rect">
            <a:avLst/>
          </a:prstGeom>
          <a:noFill/>
          <a:ln>
            <a:noFill/>
          </a:ln>
        </p:spPr>
        <p:txBody>
          <a:bodyPr spcFirstLastPara="1" wrap="square" lIns="94750" tIns="94750" rIns="94750" bIns="94750" anchor="b" anchorCtr="0">
            <a:noAutofit/>
          </a:bodyPr>
          <a:lstStyle>
            <a:lvl1pPr lvl="0" algn="ctr" rtl="0">
              <a:lnSpc>
                <a:spcPct val="100000"/>
              </a:lnSpc>
              <a:spcBef>
                <a:spcPts val="0"/>
              </a:spcBef>
              <a:spcAft>
                <a:spcPts val="0"/>
              </a:spcAft>
              <a:buSzPts val="10000"/>
              <a:buNone/>
              <a:defRPr sz="7900"/>
            </a:lvl1pPr>
            <a:lvl2pPr lvl="1" algn="ctr" rtl="0">
              <a:lnSpc>
                <a:spcPct val="100000"/>
              </a:lnSpc>
              <a:spcBef>
                <a:spcPts val="0"/>
              </a:spcBef>
              <a:spcAft>
                <a:spcPts val="0"/>
              </a:spcAft>
              <a:buSzPts val="10000"/>
              <a:buNone/>
              <a:defRPr sz="10000"/>
            </a:lvl2pPr>
            <a:lvl3pPr lvl="2" algn="ctr" rtl="0">
              <a:lnSpc>
                <a:spcPct val="100000"/>
              </a:lnSpc>
              <a:spcBef>
                <a:spcPts val="0"/>
              </a:spcBef>
              <a:spcAft>
                <a:spcPts val="0"/>
              </a:spcAft>
              <a:buSzPts val="10000"/>
              <a:buNone/>
              <a:defRPr sz="10000"/>
            </a:lvl3pPr>
            <a:lvl4pPr lvl="3" algn="ctr" rtl="0">
              <a:lnSpc>
                <a:spcPct val="100000"/>
              </a:lnSpc>
              <a:spcBef>
                <a:spcPts val="0"/>
              </a:spcBef>
              <a:spcAft>
                <a:spcPts val="0"/>
              </a:spcAft>
              <a:buSzPts val="10000"/>
              <a:buNone/>
              <a:defRPr sz="10000"/>
            </a:lvl4pPr>
            <a:lvl5pPr lvl="4" algn="ctr" rtl="0">
              <a:lnSpc>
                <a:spcPct val="100000"/>
              </a:lnSpc>
              <a:spcBef>
                <a:spcPts val="0"/>
              </a:spcBef>
              <a:spcAft>
                <a:spcPts val="0"/>
              </a:spcAft>
              <a:buSzPts val="10000"/>
              <a:buNone/>
              <a:defRPr sz="10000"/>
            </a:lvl5pPr>
            <a:lvl6pPr lvl="5" algn="ctr" rtl="0">
              <a:lnSpc>
                <a:spcPct val="100000"/>
              </a:lnSpc>
              <a:spcBef>
                <a:spcPts val="0"/>
              </a:spcBef>
              <a:spcAft>
                <a:spcPts val="0"/>
              </a:spcAft>
              <a:buSzPts val="10000"/>
              <a:buNone/>
              <a:defRPr sz="10000"/>
            </a:lvl6pPr>
            <a:lvl7pPr lvl="6" algn="ctr" rtl="0">
              <a:lnSpc>
                <a:spcPct val="100000"/>
              </a:lnSpc>
              <a:spcBef>
                <a:spcPts val="0"/>
              </a:spcBef>
              <a:spcAft>
                <a:spcPts val="0"/>
              </a:spcAft>
              <a:buSzPts val="10000"/>
              <a:buNone/>
              <a:defRPr sz="10000"/>
            </a:lvl7pPr>
            <a:lvl8pPr lvl="7" algn="ctr" rtl="0">
              <a:lnSpc>
                <a:spcPct val="100000"/>
              </a:lnSpc>
              <a:spcBef>
                <a:spcPts val="0"/>
              </a:spcBef>
              <a:spcAft>
                <a:spcPts val="0"/>
              </a:spcAft>
              <a:buSzPts val="10000"/>
              <a:buNone/>
              <a:defRPr sz="10000"/>
            </a:lvl8pPr>
            <a:lvl9pPr lvl="8" algn="ctr" rtl="0">
              <a:lnSpc>
                <a:spcPct val="100000"/>
              </a:lnSpc>
              <a:spcBef>
                <a:spcPts val="0"/>
              </a:spcBef>
              <a:spcAft>
                <a:spcPts val="0"/>
              </a:spcAft>
              <a:buSzPts val="10000"/>
              <a:buNone/>
              <a:defRPr sz="10000"/>
            </a:lvl9pPr>
          </a:lstStyle>
          <a:p>
            <a:r>
              <a:t>xx%</a:t>
            </a:r>
          </a:p>
        </p:txBody>
      </p:sp>
      <p:sp>
        <p:nvSpPr>
          <p:cNvPr id="117" name="Google Shape;117;p23"/>
          <p:cNvSpPr txBox="1">
            <a:spLocks noGrp="1"/>
          </p:cNvSpPr>
          <p:nvPr>
            <p:ph type="subTitle" idx="1"/>
          </p:nvPr>
        </p:nvSpPr>
        <p:spPr>
          <a:xfrm>
            <a:off x="2211000" y="3956755"/>
            <a:ext cx="4722000" cy="515700"/>
          </a:xfrm>
          <a:prstGeom prst="rect">
            <a:avLst/>
          </a:prstGeom>
          <a:noFill/>
          <a:ln>
            <a:noFill/>
          </a:ln>
        </p:spPr>
        <p:txBody>
          <a:bodyPr spcFirstLastPara="1" wrap="square" lIns="94750" tIns="94750" rIns="94750" bIns="94750" anchor="ctr" anchorCtr="0">
            <a:noAutofit/>
          </a:bodyPr>
          <a:lstStyle>
            <a:lvl1pPr lvl="0" algn="ctr" rtl="0">
              <a:lnSpc>
                <a:spcPct val="100000"/>
              </a:lnSpc>
              <a:spcBef>
                <a:spcPts val="0"/>
              </a:spcBef>
              <a:spcAft>
                <a:spcPts val="0"/>
              </a:spcAft>
              <a:buSzPts val="1600"/>
              <a:buNone/>
              <a:defRPr sz="1900">
                <a:solidFill>
                  <a:schemeClr val="accent2"/>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pic>
        <p:nvPicPr>
          <p:cNvPr id="118" name="Google Shape;118;p23"/>
          <p:cNvPicPr preferRelativeResize="0"/>
          <p:nvPr/>
        </p:nvPicPr>
        <p:blipFill rotWithShape="1">
          <a:blip r:embed="rId2">
            <a:alphaModFix/>
          </a:blip>
          <a:srcRect t="2380" b="2380"/>
          <a:stretch/>
        </p:blipFill>
        <p:spPr>
          <a:xfrm>
            <a:off x="371148" y="299250"/>
            <a:ext cx="601213" cy="572599"/>
          </a:xfrm>
          <a:prstGeom prst="rect">
            <a:avLst/>
          </a:prstGeom>
          <a:noFill/>
          <a:ln w="9525" cap="flat" cmpd="sng">
            <a:solidFill>
              <a:srgbClr val="FF9900"/>
            </a:solidFill>
            <a:prstDash val="solid"/>
            <a:round/>
            <a:headEnd type="none" w="sm" len="sm"/>
            <a:tailEnd type="none" w="sm" len="sm"/>
          </a:ln>
          <a:effectLst>
            <a:outerShdw dist="76200" dir="3180000" algn="bl" rotWithShape="0">
              <a:srgbClr val="FF9900"/>
            </a:outerShdw>
          </a:effectLst>
        </p:spPr>
      </p:pic>
      <p:pic>
        <p:nvPicPr>
          <p:cNvPr id="119" name="Google Shape;119;p23"/>
          <p:cNvPicPr preferRelativeResize="0"/>
          <p:nvPr/>
        </p:nvPicPr>
        <p:blipFill rotWithShape="1">
          <a:blip r:embed="rId3">
            <a:alphaModFix/>
          </a:blip>
          <a:srcRect l="2722" r="2732"/>
          <a:stretch/>
        </p:blipFill>
        <p:spPr>
          <a:xfrm>
            <a:off x="7793391" y="4680348"/>
            <a:ext cx="979743" cy="231228"/>
          </a:xfrm>
          <a:prstGeom prst="rect">
            <a:avLst/>
          </a:prstGeom>
          <a:noFill/>
          <a:ln>
            <a:noFill/>
          </a:ln>
        </p:spPr>
      </p:pic>
      <p:sp>
        <p:nvSpPr>
          <p:cNvPr id="120" name="Google Shape;120;p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2">
  <p:cSld name="CUSTOM_10_1">
    <p:spTree>
      <p:nvGrpSpPr>
        <p:cNvPr id="1" name="Shape 121"/>
        <p:cNvGrpSpPr/>
        <p:nvPr/>
      </p:nvGrpSpPr>
      <p:grpSpPr>
        <a:xfrm>
          <a:off x="0" y="0"/>
          <a:ext cx="0" cy="0"/>
          <a:chOff x="0" y="0"/>
          <a:chExt cx="0" cy="0"/>
        </a:xfrm>
      </p:grpSpPr>
      <p:sp>
        <p:nvSpPr>
          <p:cNvPr id="122" name="Google Shape;122;p24"/>
          <p:cNvSpPr txBox="1">
            <a:spLocks noGrp="1"/>
          </p:cNvSpPr>
          <p:nvPr>
            <p:ph type="title"/>
          </p:nvPr>
        </p:nvSpPr>
        <p:spPr>
          <a:xfrm>
            <a:off x="1232050" y="300675"/>
            <a:ext cx="7385100" cy="811800"/>
          </a:xfrm>
          <a:prstGeom prst="rect">
            <a:avLst/>
          </a:prstGeom>
          <a:noFill/>
          <a:ln>
            <a:noFill/>
          </a:ln>
        </p:spPr>
        <p:txBody>
          <a:bodyPr spcFirstLastPara="1" wrap="square" lIns="94750" tIns="94750" rIns="94750" bIns="94750" anchor="ctr" anchorCtr="0">
            <a:noAutofit/>
          </a:bodyPr>
          <a:lstStyle>
            <a:lvl1pPr lvl="0" algn="ctr" rtl="0">
              <a:lnSpc>
                <a:spcPct val="100000"/>
              </a:lnSpc>
              <a:spcBef>
                <a:spcPts val="0"/>
              </a:spcBef>
              <a:spcAft>
                <a:spcPts val="0"/>
              </a:spcAft>
              <a:buSzPts val="3300"/>
              <a:buNone/>
              <a:defRPr/>
            </a:lvl1pPr>
            <a:lvl2pPr lvl="1" algn="l" rtl="0">
              <a:lnSpc>
                <a:spcPct val="100000"/>
              </a:lnSpc>
              <a:spcBef>
                <a:spcPts val="0"/>
              </a:spcBef>
              <a:spcAft>
                <a:spcPts val="0"/>
              </a:spcAft>
              <a:buSzPts val="2900"/>
              <a:buNone/>
              <a:defRPr/>
            </a:lvl2pPr>
            <a:lvl3pPr lvl="2" algn="l" rtl="0">
              <a:lnSpc>
                <a:spcPct val="100000"/>
              </a:lnSpc>
              <a:spcBef>
                <a:spcPts val="0"/>
              </a:spcBef>
              <a:spcAft>
                <a:spcPts val="0"/>
              </a:spcAft>
              <a:buSzPts val="2900"/>
              <a:buNone/>
              <a:defRPr/>
            </a:lvl3pPr>
            <a:lvl4pPr lvl="3" algn="l" rtl="0">
              <a:lnSpc>
                <a:spcPct val="100000"/>
              </a:lnSpc>
              <a:spcBef>
                <a:spcPts val="0"/>
              </a:spcBef>
              <a:spcAft>
                <a:spcPts val="0"/>
              </a:spcAft>
              <a:buSzPts val="2900"/>
              <a:buNone/>
              <a:defRPr/>
            </a:lvl4pPr>
            <a:lvl5pPr lvl="4" algn="l" rtl="0">
              <a:lnSpc>
                <a:spcPct val="100000"/>
              </a:lnSpc>
              <a:spcBef>
                <a:spcPts val="0"/>
              </a:spcBef>
              <a:spcAft>
                <a:spcPts val="0"/>
              </a:spcAft>
              <a:buSzPts val="2900"/>
              <a:buNone/>
              <a:defRPr/>
            </a:lvl5pPr>
            <a:lvl6pPr lvl="5" algn="l" rtl="0">
              <a:lnSpc>
                <a:spcPct val="100000"/>
              </a:lnSpc>
              <a:spcBef>
                <a:spcPts val="0"/>
              </a:spcBef>
              <a:spcAft>
                <a:spcPts val="0"/>
              </a:spcAft>
              <a:buSzPts val="2900"/>
              <a:buNone/>
              <a:defRPr/>
            </a:lvl6pPr>
            <a:lvl7pPr lvl="6" algn="l" rtl="0">
              <a:lnSpc>
                <a:spcPct val="100000"/>
              </a:lnSpc>
              <a:spcBef>
                <a:spcPts val="0"/>
              </a:spcBef>
              <a:spcAft>
                <a:spcPts val="0"/>
              </a:spcAft>
              <a:buSzPts val="2900"/>
              <a:buNone/>
              <a:defRPr/>
            </a:lvl7pPr>
            <a:lvl8pPr lvl="7" algn="l" rtl="0">
              <a:lnSpc>
                <a:spcPct val="100000"/>
              </a:lnSpc>
              <a:spcBef>
                <a:spcPts val="0"/>
              </a:spcBef>
              <a:spcAft>
                <a:spcPts val="0"/>
              </a:spcAft>
              <a:buSzPts val="2900"/>
              <a:buNone/>
              <a:defRPr/>
            </a:lvl8pPr>
            <a:lvl9pPr lvl="8" algn="l" rtl="0">
              <a:lnSpc>
                <a:spcPct val="100000"/>
              </a:lnSpc>
              <a:spcBef>
                <a:spcPts val="0"/>
              </a:spcBef>
              <a:spcAft>
                <a:spcPts val="0"/>
              </a:spcAft>
              <a:buSzPts val="2900"/>
              <a:buNone/>
              <a:defRPr/>
            </a:lvl9pPr>
          </a:lstStyle>
          <a:p>
            <a:endParaRPr/>
          </a:p>
        </p:txBody>
      </p:sp>
      <p:sp>
        <p:nvSpPr>
          <p:cNvPr id="123" name="Google Shape;123;p24"/>
          <p:cNvSpPr txBox="1">
            <a:spLocks noGrp="1"/>
          </p:cNvSpPr>
          <p:nvPr>
            <p:ph type="subTitle" idx="1"/>
          </p:nvPr>
        </p:nvSpPr>
        <p:spPr>
          <a:xfrm>
            <a:off x="726775" y="2333175"/>
            <a:ext cx="4764600" cy="572700"/>
          </a:xfrm>
          <a:prstGeom prst="rect">
            <a:avLst/>
          </a:prstGeom>
          <a:noFill/>
          <a:ln>
            <a:noFill/>
          </a:ln>
        </p:spPr>
        <p:txBody>
          <a:bodyPr spcFirstLastPara="1" wrap="square" lIns="94750" tIns="94750" rIns="94750" bIns="94750" anchor="ctr" anchorCtr="0">
            <a:noAutofit/>
          </a:bodyPr>
          <a:lstStyle>
            <a:lvl1pPr lvl="0" algn="l" rtl="0">
              <a:lnSpc>
                <a:spcPct val="115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24" name="Google Shape;124;p24"/>
          <p:cNvSpPr txBox="1">
            <a:spLocks noGrp="1"/>
          </p:cNvSpPr>
          <p:nvPr>
            <p:ph type="subTitle" idx="2"/>
          </p:nvPr>
        </p:nvSpPr>
        <p:spPr>
          <a:xfrm>
            <a:off x="726775" y="3678900"/>
            <a:ext cx="4764600" cy="572700"/>
          </a:xfrm>
          <a:prstGeom prst="rect">
            <a:avLst/>
          </a:prstGeom>
          <a:noFill/>
          <a:ln>
            <a:noFill/>
          </a:ln>
        </p:spPr>
        <p:txBody>
          <a:bodyPr spcFirstLastPara="1" wrap="square" lIns="94750" tIns="94750" rIns="94750" bIns="94750" anchor="ctr" anchorCtr="0">
            <a:noAutofit/>
          </a:bodyPr>
          <a:lstStyle>
            <a:lvl1pPr lvl="0" algn="l" rtl="0">
              <a:lnSpc>
                <a:spcPct val="115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25" name="Google Shape;125;p24"/>
          <p:cNvSpPr txBox="1">
            <a:spLocks noGrp="1"/>
          </p:cNvSpPr>
          <p:nvPr>
            <p:ph type="subTitle" idx="3"/>
          </p:nvPr>
        </p:nvSpPr>
        <p:spPr>
          <a:xfrm>
            <a:off x="726775" y="1873500"/>
            <a:ext cx="5182500" cy="530400"/>
          </a:xfrm>
          <a:prstGeom prst="rect">
            <a:avLst/>
          </a:prstGeom>
          <a:noFill/>
          <a:ln>
            <a:noFill/>
          </a:ln>
        </p:spPr>
        <p:txBody>
          <a:bodyPr spcFirstLastPara="1" wrap="square" lIns="94750" tIns="94750" rIns="94750" bIns="94750" anchor="ctr" anchorCtr="0">
            <a:noAutofit/>
          </a:bodyPr>
          <a:lstStyle>
            <a:lvl1pPr lvl="0" algn="l" rtl="0">
              <a:lnSpc>
                <a:spcPct val="100000"/>
              </a:lnSpc>
              <a:spcBef>
                <a:spcPts val="0"/>
              </a:spcBef>
              <a:spcAft>
                <a:spcPts val="0"/>
              </a:spcAft>
              <a:buClr>
                <a:schemeClr val="dk1"/>
              </a:buClr>
              <a:buSzPts val="2100"/>
              <a:buNone/>
              <a:defRPr sz="2200">
                <a:latin typeface="Lexend"/>
                <a:ea typeface="Lexend"/>
                <a:cs typeface="Lexend"/>
                <a:sym typeface="Lexend"/>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26" name="Google Shape;126;p24"/>
          <p:cNvSpPr txBox="1">
            <a:spLocks noGrp="1"/>
          </p:cNvSpPr>
          <p:nvPr>
            <p:ph type="subTitle" idx="4"/>
          </p:nvPr>
        </p:nvSpPr>
        <p:spPr>
          <a:xfrm>
            <a:off x="726775" y="3219225"/>
            <a:ext cx="5182500" cy="530400"/>
          </a:xfrm>
          <a:prstGeom prst="rect">
            <a:avLst/>
          </a:prstGeom>
          <a:noFill/>
          <a:ln>
            <a:noFill/>
          </a:ln>
        </p:spPr>
        <p:txBody>
          <a:bodyPr spcFirstLastPara="1" wrap="square" lIns="94750" tIns="94750" rIns="94750" bIns="94750" anchor="ctr" anchorCtr="0">
            <a:noAutofit/>
          </a:bodyPr>
          <a:lstStyle>
            <a:lvl1pPr lvl="0" algn="l" rtl="0">
              <a:lnSpc>
                <a:spcPct val="100000"/>
              </a:lnSpc>
              <a:spcBef>
                <a:spcPts val="0"/>
              </a:spcBef>
              <a:spcAft>
                <a:spcPts val="0"/>
              </a:spcAft>
              <a:buClr>
                <a:schemeClr val="dk1"/>
              </a:buClr>
              <a:buSzPts val="2100"/>
              <a:buNone/>
              <a:defRPr sz="2200">
                <a:latin typeface="Lexend"/>
                <a:ea typeface="Lexend"/>
                <a:cs typeface="Lexend"/>
                <a:sym typeface="Lexend"/>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pic>
        <p:nvPicPr>
          <p:cNvPr id="127" name="Google Shape;127;p24"/>
          <p:cNvPicPr preferRelativeResize="0"/>
          <p:nvPr/>
        </p:nvPicPr>
        <p:blipFill rotWithShape="1">
          <a:blip r:embed="rId2">
            <a:alphaModFix/>
          </a:blip>
          <a:srcRect t="2380" b="2380"/>
          <a:stretch/>
        </p:blipFill>
        <p:spPr>
          <a:xfrm>
            <a:off x="371148" y="299250"/>
            <a:ext cx="601213" cy="572599"/>
          </a:xfrm>
          <a:prstGeom prst="rect">
            <a:avLst/>
          </a:prstGeom>
          <a:noFill/>
          <a:ln w="9525" cap="flat" cmpd="sng">
            <a:solidFill>
              <a:srgbClr val="FF9900"/>
            </a:solidFill>
            <a:prstDash val="solid"/>
            <a:round/>
            <a:headEnd type="none" w="sm" len="sm"/>
            <a:tailEnd type="none" w="sm" len="sm"/>
          </a:ln>
          <a:effectLst>
            <a:outerShdw dist="76200" dir="3180000" algn="bl" rotWithShape="0">
              <a:srgbClr val="FF9900"/>
            </a:outerShdw>
          </a:effectLst>
        </p:spPr>
      </p:pic>
      <p:pic>
        <p:nvPicPr>
          <p:cNvPr id="128" name="Google Shape;128;p24"/>
          <p:cNvPicPr preferRelativeResize="0"/>
          <p:nvPr/>
        </p:nvPicPr>
        <p:blipFill rotWithShape="1">
          <a:blip r:embed="rId3">
            <a:alphaModFix/>
          </a:blip>
          <a:srcRect l="2722" r="2732"/>
          <a:stretch/>
        </p:blipFill>
        <p:spPr>
          <a:xfrm>
            <a:off x="7793391" y="4680348"/>
            <a:ext cx="979743" cy="231228"/>
          </a:xfrm>
          <a:prstGeom prst="rect">
            <a:avLst/>
          </a:prstGeom>
          <a:noFill/>
          <a:ln>
            <a:noFill/>
          </a:ln>
        </p:spPr>
      </p:pic>
      <p:sp>
        <p:nvSpPr>
          <p:cNvPr id="129" name="Google Shape;129;p2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1 column">
  <p:cSld name="CUSTOM_10">
    <p:spTree>
      <p:nvGrpSpPr>
        <p:cNvPr id="1" name="Shape 130"/>
        <p:cNvGrpSpPr/>
        <p:nvPr/>
      </p:nvGrpSpPr>
      <p:grpSpPr>
        <a:xfrm>
          <a:off x="0" y="0"/>
          <a:ext cx="0" cy="0"/>
          <a:chOff x="0" y="0"/>
          <a:chExt cx="0" cy="0"/>
        </a:xfrm>
      </p:grpSpPr>
      <p:sp>
        <p:nvSpPr>
          <p:cNvPr id="131" name="Google Shape;131;p25"/>
          <p:cNvSpPr txBox="1">
            <a:spLocks noGrp="1"/>
          </p:cNvSpPr>
          <p:nvPr>
            <p:ph type="title"/>
          </p:nvPr>
        </p:nvSpPr>
        <p:spPr>
          <a:xfrm>
            <a:off x="1164594" y="316670"/>
            <a:ext cx="7259400" cy="572700"/>
          </a:xfrm>
          <a:prstGeom prst="rect">
            <a:avLst/>
          </a:prstGeom>
          <a:noFill/>
          <a:ln>
            <a:noFill/>
          </a:ln>
        </p:spPr>
        <p:txBody>
          <a:bodyPr spcFirstLastPara="1" wrap="square" lIns="94750" tIns="94750" rIns="94750" bIns="94750" anchor="ctr" anchorCtr="0">
            <a:noAutofit/>
          </a:bodyPr>
          <a:lstStyle>
            <a:lvl1pPr lvl="0" algn="ctr" rtl="0">
              <a:lnSpc>
                <a:spcPct val="100000"/>
              </a:lnSpc>
              <a:spcBef>
                <a:spcPts val="0"/>
              </a:spcBef>
              <a:spcAft>
                <a:spcPts val="0"/>
              </a:spcAft>
              <a:buSzPts val="3300"/>
              <a:buNone/>
              <a:defRPr/>
            </a:lvl1pPr>
            <a:lvl2pPr lvl="1" algn="l" rtl="0">
              <a:lnSpc>
                <a:spcPct val="100000"/>
              </a:lnSpc>
              <a:spcBef>
                <a:spcPts val="0"/>
              </a:spcBef>
              <a:spcAft>
                <a:spcPts val="0"/>
              </a:spcAft>
              <a:buSzPts val="2900"/>
              <a:buNone/>
              <a:defRPr/>
            </a:lvl2pPr>
            <a:lvl3pPr lvl="2" algn="l" rtl="0">
              <a:lnSpc>
                <a:spcPct val="100000"/>
              </a:lnSpc>
              <a:spcBef>
                <a:spcPts val="0"/>
              </a:spcBef>
              <a:spcAft>
                <a:spcPts val="0"/>
              </a:spcAft>
              <a:buSzPts val="2900"/>
              <a:buNone/>
              <a:defRPr/>
            </a:lvl3pPr>
            <a:lvl4pPr lvl="3" algn="l" rtl="0">
              <a:lnSpc>
                <a:spcPct val="100000"/>
              </a:lnSpc>
              <a:spcBef>
                <a:spcPts val="0"/>
              </a:spcBef>
              <a:spcAft>
                <a:spcPts val="0"/>
              </a:spcAft>
              <a:buSzPts val="2900"/>
              <a:buNone/>
              <a:defRPr/>
            </a:lvl4pPr>
            <a:lvl5pPr lvl="4" algn="l" rtl="0">
              <a:lnSpc>
                <a:spcPct val="100000"/>
              </a:lnSpc>
              <a:spcBef>
                <a:spcPts val="0"/>
              </a:spcBef>
              <a:spcAft>
                <a:spcPts val="0"/>
              </a:spcAft>
              <a:buSzPts val="2900"/>
              <a:buNone/>
              <a:defRPr/>
            </a:lvl5pPr>
            <a:lvl6pPr lvl="5" algn="l" rtl="0">
              <a:lnSpc>
                <a:spcPct val="100000"/>
              </a:lnSpc>
              <a:spcBef>
                <a:spcPts val="0"/>
              </a:spcBef>
              <a:spcAft>
                <a:spcPts val="0"/>
              </a:spcAft>
              <a:buSzPts val="2900"/>
              <a:buNone/>
              <a:defRPr/>
            </a:lvl6pPr>
            <a:lvl7pPr lvl="6" algn="l" rtl="0">
              <a:lnSpc>
                <a:spcPct val="100000"/>
              </a:lnSpc>
              <a:spcBef>
                <a:spcPts val="0"/>
              </a:spcBef>
              <a:spcAft>
                <a:spcPts val="0"/>
              </a:spcAft>
              <a:buSzPts val="2900"/>
              <a:buNone/>
              <a:defRPr/>
            </a:lvl7pPr>
            <a:lvl8pPr lvl="7" algn="l" rtl="0">
              <a:lnSpc>
                <a:spcPct val="100000"/>
              </a:lnSpc>
              <a:spcBef>
                <a:spcPts val="0"/>
              </a:spcBef>
              <a:spcAft>
                <a:spcPts val="0"/>
              </a:spcAft>
              <a:buSzPts val="2900"/>
              <a:buNone/>
              <a:defRPr/>
            </a:lvl8pPr>
            <a:lvl9pPr lvl="8" algn="l" rtl="0">
              <a:lnSpc>
                <a:spcPct val="100000"/>
              </a:lnSpc>
              <a:spcBef>
                <a:spcPts val="0"/>
              </a:spcBef>
              <a:spcAft>
                <a:spcPts val="0"/>
              </a:spcAft>
              <a:buSzPts val="2900"/>
              <a:buNone/>
              <a:defRPr/>
            </a:lvl9pPr>
          </a:lstStyle>
          <a:p>
            <a:endParaRPr/>
          </a:p>
        </p:txBody>
      </p:sp>
      <p:sp>
        <p:nvSpPr>
          <p:cNvPr id="132" name="Google Shape;132;p25"/>
          <p:cNvSpPr txBox="1">
            <a:spLocks noGrp="1"/>
          </p:cNvSpPr>
          <p:nvPr>
            <p:ph type="body" idx="1"/>
          </p:nvPr>
        </p:nvSpPr>
        <p:spPr>
          <a:xfrm>
            <a:off x="720000" y="1284275"/>
            <a:ext cx="3724800" cy="3284700"/>
          </a:xfrm>
          <a:prstGeom prst="rect">
            <a:avLst/>
          </a:prstGeom>
          <a:noFill/>
          <a:ln>
            <a:noFill/>
          </a:ln>
        </p:spPr>
        <p:txBody>
          <a:bodyPr spcFirstLastPara="1" wrap="square" lIns="94750" tIns="94750" rIns="94750" bIns="94750" anchor="t" anchorCtr="0">
            <a:noAutofit/>
          </a:bodyPr>
          <a:lstStyle>
            <a:lvl1pPr marL="457200" lvl="0" indent="-304800" algn="l" rtl="0">
              <a:lnSpc>
                <a:spcPct val="115000"/>
              </a:lnSpc>
              <a:spcBef>
                <a:spcPts val="0"/>
              </a:spcBef>
              <a:spcAft>
                <a:spcPts val="0"/>
              </a:spcAft>
              <a:buSzPts val="1200"/>
              <a:buChar char="✹"/>
              <a:defRPr/>
            </a:lvl1pPr>
            <a:lvl2pPr marL="914400" lvl="1" indent="-323850" algn="l" rtl="0">
              <a:lnSpc>
                <a:spcPct val="115000"/>
              </a:lnSpc>
              <a:spcBef>
                <a:spcPts val="0"/>
              </a:spcBef>
              <a:spcAft>
                <a:spcPts val="0"/>
              </a:spcAft>
              <a:buSzPts val="1500"/>
              <a:buChar char="○"/>
              <a:defRPr/>
            </a:lvl2pPr>
            <a:lvl3pPr marL="1371600" lvl="2" indent="-323850" algn="l" rtl="0">
              <a:lnSpc>
                <a:spcPct val="115000"/>
              </a:lnSpc>
              <a:spcBef>
                <a:spcPts val="0"/>
              </a:spcBef>
              <a:spcAft>
                <a:spcPts val="0"/>
              </a:spcAft>
              <a:buSzPts val="1500"/>
              <a:buChar char="■"/>
              <a:defRPr/>
            </a:lvl3pPr>
            <a:lvl4pPr marL="1828800" lvl="3" indent="-323850" algn="l" rtl="0">
              <a:lnSpc>
                <a:spcPct val="115000"/>
              </a:lnSpc>
              <a:spcBef>
                <a:spcPts val="0"/>
              </a:spcBef>
              <a:spcAft>
                <a:spcPts val="0"/>
              </a:spcAft>
              <a:buSzPts val="1500"/>
              <a:buChar char="●"/>
              <a:defRPr/>
            </a:lvl4pPr>
            <a:lvl5pPr marL="2286000" lvl="4" indent="-323850" algn="l" rtl="0">
              <a:lnSpc>
                <a:spcPct val="115000"/>
              </a:lnSpc>
              <a:spcBef>
                <a:spcPts val="0"/>
              </a:spcBef>
              <a:spcAft>
                <a:spcPts val="0"/>
              </a:spcAft>
              <a:buSzPts val="1500"/>
              <a:buChar char="○"/>
              <a:defRPr/>
            </a:lvl5pPr>
            <a:lvl6pPr marL="2743200" lvl="5" indent="-323850" algn="l" rtl="0">
              <a:lnSpc>
                <a:spcPct val="115000"/>
              </a:lnSpc>
              <a:spcBef>
                <a:spcPts val="0"/>
              </a:spcBef>
              <a:spcAft>
                <a:spcPts val="0"/>
              </a:spcAft>
              <a:buSzPts val="1500"/>
              <a:buChar char="■"/>
              <a:defRPr/>
            </a:lvl6pPr>
            <a:lvl7pPr marL="3200400" lvl="6" indent="-323850" algn="l" rtl="0">
              <a:lnSpc>
                <a:spcPct val="115000"/>
              </a:lnSpc>
              <a:spcBef>
                <a:spcPts val="0"/>
              </a:spcBef>
              <a:spcAft>
                <a:spcPts val="0"/>
              </a:spcAft>
              <a:buSzPts val="1500"/>
              <a:buChar char="●"/>
              <a:defRPr/>
            </a:lvl7pPr>
            <a:lvl8pPr marL="3657600" lvl="7" indent="-323850" algn="l" rtl="0">
              <a:lnSpc>
                <a:spcPct val="115000"/>
              </a:lnSpc>
              <a:spcBef>
                <a:spcPts val="0"/>
              </a:spcBef>
              <a:spcAft>
                <a:spcPts val="0"/>
              </a:spcAft>
              <a:buSzPts val="1500"/>
              <a:buChar char="○"/>
              <a:defRPr/>
            </a:lvl8pPr>
            <a:lvl9pPr marL="4114800" lvl="8" indent="-323850" algn="l" rtl="0">
              <a:lnSpc>
                <a:spcPct val="115000"/>
              </a:lnSpc>
              <a:spcBef>
                <a:spcPts val="0"/>
              </a:spcBef>
              <a:spcAft>
                <a:spcPts val="0"/>
              </a:spcAft>
              <a:buSzPts val="1500"/>
              <a:buChar char="■"/>
              <a:defRPr/>
            </a:lvl9pPr>
          </a:lstStyle>
          <a:p>
            <a:endParaRPr/>
          </a:p>
        </p:txBody>
      </p:sp>
      <p:pic>
        <p:nvPicPr>
          <p:cNvPr id="133" name="Google Shape;133;p25"/>
          <p:cNvPicPr preferRelativeResize="0"/>
          <p:nvPr/>
        </p:nvPicPr>
        <p:blipFill rotWithShape="1">
          <a:blip r:embed="rId2">
            <a:alphaModFix/>
          </a:blip>
          <a:srcRect t="2380" b="2380"/>
          <a:stretch/>
        </p:blipFill>
        <p:spPr>
          <a:xfrm>
            <a:off x="371148" y="299250"/>
            <a:ext cx="601213" cy="572599"/>
          </a:xfrm>
          <a:prstGeom prst="rect">
            <a:avLst/>
          </a:prstGeom>
          <a:noFill/>
          <a:ln w="9525" cap="flat" cmpd="sng">
            <a:solidFill>
              <a:srgbClr val="FF9900"/>
            </a:solidFill>
            <a:prstDash val="solid"/>
            <a:round/>
            <a:headEnd type="none" w="sm" len="sm"/>
            <a:tailEnd type="none" w="sm" len="sm"/>
          </a:ln>
          <a:effectLst>
            <a:outerShdw dist="76200" dir="3180000" algn="bl" rotWithShape="0">
              <a:srgbClr val="FF9900"/>
            </a:outerShdw>
          </a:effectLst>
        </p:spPr>
      </p:pic>
      <p:pic>
        <p:nvPicPr>
          <p:cNvPr id="134" name="Google Shape;134;p25"/>
          <p:cNvPicPr preferRelativeResize="0"/>
          <p:nvPr/>
        </p:nvPicPr>
        <p:blipFill rotWithShape="1">
          <a:blip r:embed="rId3">
            <a:alphaModFix/>
          </a:blip>
          <a:srcRect l="2722" r="2732"/>
          <a:stretch/>
        </p:blipFill>
        <p:spPr>
          <a:xfrm>
            <a:off x="7793391" y="4680348"/>
            <a:ext cx="979743" cy="231228"/>
          </a:xfrm>
          <a:prstGeom prst="rect">
            <a:avLst/>
          </a:prstGeom>
          <a:noFill/>
          <a:ln>
            <a:noFill/>
          </a:ln>
        </p:spPr>
      </p:pic>
      <p:sp>
        <p:nvSpPr>
          <p:cNvPr id="135" name="Google Shape;135;p2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22" name="Google Shape;22;p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26" name="Google Shape;26;p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31" name="Google Shape;3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SzPts val="2400"/>
              <a:buChar char="●"/>
              <a:defRPr sz="2400"/>
            </a:lvl1pPr>
            <a:lvl2pPr lvl="1">
              <a:spcBef>
                <a:spcPts val="0"/>
              </a:spcBef>
              <a:spcAft>
                <a:spcPts val="0"/>
              </a:spcAft>
              <a:buSzPts val="2400"/>
              <a:buChar char="○"/>
              <a:defRPr sz="2400"/>
            </a:lvl2pPr>
            <a:lvl3pPr lvl="2">
              <a:spcBef>
                <a:spcPts val="0"/>
              </a:spcBef>
              <a:spcAft>
                <a:spcPts val="0"/>
              </a:spcAft>
              <a:buSzPts val="2400"/>
              <a:buChar char="■"/>
              <a:defRPr sz="2400"/>
            </a:lvl3pPr>
            <a:lvl4pPr lvl="3">
              <a:spcBef>
                <a:spcPts val="0"/>
              </a:spcBef>
              <a:spcAft>
                <a:spcPts val="0"/>
              </a:spcAft>
              <a:buSzPts val="2400"/>
              <a:buChar char="●"/>
              <a:defRPr sz="2400"/>
            </a:lvl4pPr>
            <a:lvl5pPr lvl="4">
              <a:spcBef>
                <a:spcPts val="0"/>
              </a:spcBef>
              <a:spcAft>
                <a:spcPts val="0"/>
              </a:spcAft>
              <a:buSzPts val="2400"/>
              <a:buChar char="○"/>
              <a:defRPr sz="2400"/>
            </a:lvl5pPr>
            <a:lvl6pPr lvl="5">
              <a:spcBef>
                <a:spcPts val="0"/>
              </a:spcBef>
              <a:spcAft>
                <a:spcPts val="0"/>
              </a:spcAft>
              <a:buSzPts val="2400"/>
              <a:buChar char="■"/>
              <a:defRPr sz="2400"/>
            </a:lvl6pPr>
            <a:lvl7pPr lvl="6">
              <a:spcBef>
                <a:spcPts val="0"/>
              </a:spcBef>
              <a:spcAft>
                <a:spcPts val="0"/>
              </a:spcAft>
              <a:buSzPts val="2400"/>
              <a:buChar char="●"/>
              <a:defRPr sz="2400"/>
            </a:lvl7pPr>
            <a:lvl8pPr lvl="7">
              <a:spcBef>
                <a:spcPts val="0"/>
              </a:spcBef>
              <a:spcAft>
                <a:spcPts val="0"/>
              </a:spcAft>
              <a:buSzPts val="2400"/>
              <a:buChar char="○"/>
              <a:defRPr sz="2400"/>
            </a:lvl8pPr>
            <a:lvl9pPr lvl="8">
              <a:spcBef>
                <a:spcPts val="0"/>
              </a:spcBef>
              <a:spcAft>
                <a:spcPts val="0"/>
              </a:spcAft>
              <a:buSzPts val="2400"/>
              <a:buChar char="■"/>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ctr"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SzPts val="4800"/>
              <a:buChar char="●"/>
              <a:defRPr sz="4800"/>
            </a:lvl1pPr>
            <a:lvl2pPr lvl="1">
              <a:spcBef>
                <a:spcPts val="0"/>
              </a:spcBef>
              <a:spcAft>
                <a:spcPts val="0"/>
              </a:spcAft>
              <a:buSzPts val="4800"/>
              <a:buChar char="○"/>
              <a:defRPr sz="4800"/>
            </a:lvl2pPr>
            <a:lvl3pPr lvl="2">
              <a:spcBef>
                <a:spcPts val="0"/>
              </a:spcBef>
              <a:spcAft>
                <a:spcPts val="0"/>
              </a:spcAft>
              <a:buSzPts val="4800"/>
              <a:buChar char="■"/>
              <a:defRPr sz="4800"/>
            </a:lvl3pPr>
            <a:lvl4pPr lvl="3">
              <a:spcBef>
                <a:spcPts val="0"/>
              </a:spcBef>
              <a:spcAft>
                <a:spcPts val="0"/>
              </a:spcAft>
              <a:buSzPts val="4800"/>
              <a:buChar char="●"/>
              <a:defRPr sz="4800"/>
            </a:lvl4pPr>
            <a:lvl5pPr lvl="4">
              <a:spcBef>
                <a:spcPts val="0"/>
              </a:spcBef>
              <a:spcAft>
                <a:spcPts val="0"/>
              </a:spcAft>
              <a:buSzPts val="4800"/>
              <a:buChar char="○"/>
              <a:defRPr sz="4800"/>
            </a:lvl5pPr>
            <a:lvl6pPr lvl="5">
              <a:spcBef>
                <a:spcPts val="0"/>
              </a:spcBef>
              <a:spcAft>
                <a:spcPts val="0"/>
              </a:spcAft>
              <a:buSzPts val="4800"/>
              <a:buChar char="■"/>
              <a:defRPr sz="4800"/>
            </a:lvl6pPr>
            <a:lvl7pPr lvl="6">
              <a:spcBef>
                <a:spcPts val="0"/>
              </a:spcBef>
              <a:spcAft>
                <a:spcPts val="0"/>
              </a:spcAft>
              <a:buSzPts val="4800"/>
              <a:buChar char="●"/>
              <a:defRPr sz="4800"/>
            </a:lvl7pPr>
            <a:lvl8pPr lvl="7">
              <a:spcBef>
                <a:spcPts val="0"/>
              </a:spcBef>
              <a:spcAft>
                <a:spcPts val="0"/>
              </a:spcAft>
              <a:buSzPts val="4800"/>
              <a:buChar char="○"/>
              <a:defRPr sz="4800"/>
            </a:lvl8pPr>
            <a:lvl9pPr lvl="8">
              <a:spcBef>
                <a:spcPts val="0"/>
              </a:spcBef>
              <a:spcAft>
                <a:spcPts val="0"/>
              </a:spcAft>
              <a:buSzPts val="4800"/>
              <a:buChar char="■"/>
              <a:defRPr sz="4800"/>
            </a:lvl9pPr>
          </a:lstStyle>
          <a:p>
            <a:endParaRPr/>
          </a:p>
        </p:txBody>
      </p:sp>
      <p:sp>
        <p:nvSpPr>
          <p:cNvPr id="38" name="Google Shape;38;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4200"/>
              <a:buChar char="●"/>
              <a:defRPr sz="4200"/>
            </a:lvl1pPr>
            <a:lvl2pPr lvl="1" algn="ctr">
              <a:spcBef>
                <a:spcPts val="0"/>
              </a:spcBef>
              <a:spcAft>
                <a:spcPts val="0"/>
              </a:spcAft>
              <a:buSzPts val="4200"/>
              <a:buChar char="○"/>
              <a:defRPr sz="4200"/>
            </a:lvl2pPr>
            <a:lvl3pPr lvl="2" algn="ctr">
              <a:spcBef>
                <a:spcPts val="0"/>
              </a:spcBef>
              <a:spcAft>
                <a:spcPts val="0"/>
              </a:spcAft>
              <a:buSzPts val="4200"/>
              <a:buChar char="■"/>
              <a:defRPr sz="4200"/>
            </a:lvl3pPr>
            <a:lvl4pPr lvl="3" algn="ctr">
              <a:spcBef>
                <a:spcPts val="0"/>
              </a:spcBef>
              <a:spcAft>
                <a:spcPts val="0"/>
              </a:spcAft>
              <a:buSzPts val="4200"/>
              <a:buChar char="●"/>
              <a:defRPr sz="4200"/>
            </a:lvl4pPr>
            <a:lvl5pPr lvl="4" algn="ctr">
              <a:spcBef>
                <a:spcPts val="0"/>
              </a:spcBef>
              <a:spcAft>
                <a:spcPts val="0"/>
              </a:spcAft>
              <a:buSzPts val="4200"/>
              <a:buChar char="○"/>
              <a:defRPr sz="4200"/>
            </a:lvl5pPr>
            <a:lvl6pPr lvl="5" algn="ctr">
              <a:spcBef>
                <a:spcPts val="0"/>
              </a:spcBef>
              <a:spcAft>
                <a:spcPts val="0"/>
              </a:spcAft>
              <a:buSzPts val="4200"/>
              <a:buChar char="■"/>
              <a:defRPr sz="4200"/>
            </a:lvl6pPr>
            <a:lvl7pPr lvl="6" algn="ctr">
              <a:spcBef>
                <a:spcPts val="0"/>
              </a:spcBef>
              <a:spcAft>
                <a:spcPts val="0"/>
              </a:spcAft>
              <a:buSzPts val="4200"/>
              <a:buChar char="●"/>
              <a:defRPr sz="4200"/>
            </a:lvl7pPr>
            <a:lvl8pPr lvl="7" algn="ctr">
              <a:spcBef>
                <a:spcPts val="0"/>
              </a:spcBef>
              <a:spcAft>
                <a:spcPts val="0"/>
              </a:spcAft>
              <a:buSzPts val="4200"/>
              <a:buChar char="○"/>
              <a:defRPr sz="4200"/>
            </a:lvl8pPr>
            <a:lvl9pPr lvl="8" algn="ctr">
              <a:spcBef>
                <a:spcPts val="0"/>
              </a:spcBef>
              <a:spcAft>
                <a:spcPts val="0"/>
              </a:spcAft>
              <a:buSzPts val="4200"/>
              <a:buChar char="■"/>
              <a:defRPr sz="4200"/>
            </a:lvl9pPr>
          </a:lstStyle>
          <a:p>
            <a:endParaRPr/>
          </a:p>
        </p:txBody>
      </p:sp>
      <p:sp>
        <p:nvSpPr>
          <p:cNvPr id="42" name="Google Shape;42;p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4" name="Google Shape;44;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400"/>
              <a:buNone/>
              <a:defRPr/>
            </a:lvl1pPr>
          </a:lstStyle>
          <a:p>
            <a:endParaRPr/>
          </a:p>
        </p:txBody>
      </p:sp>
      <p:sp>
        <p:nvSpPr>
          <p:cNvPr id="47" name="Google Shape;47;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p:nvPr/>
        </p:nvSpPr>
        <p:spPr>
          <a:xfrm>
            <a:off x="967244" y="197704"/>
            <a:ext cx="7545300" cy="578700"/>
          </a:xfrm>
          <a:prstGeom prst="rect">
            <a:avLst/>
          </a:prstGeom>
          <a:noFill/>
          <a:ln>
            <a:noFill/>
          </a:ln>
        </p:spPr>
        <p:txBody>
          <a:bodyPr spcFirstLastPara="1" wrap="square" lIns="94750" tIns="94750" rIns="94750" bIns="94750" anchor="ctr" anchorCtr="0">
            <a:noAutofit/>
          </a:bodyPr>
          <a:lstStyle/>
          <a:p>
            <a:pPr marL="0" lvl="0" indent="0" algn="l" rtl="0">
              <a:spcBef>
                <a:spcPts val="0"/>
              </a:spcBef>
              <a:spcAft>
                <a:spcPts val="0"/>
              </a:spcAft>
              <a:buNone/>
            </a:pPr>
            <a:endParaRPr sz="3300">
              <a:solidFill>
                <a:srgbClr val="FF9900"/>
              </a:solidFill>
              <a:latin typeface="Lexend"/>
              <a:ea typeface="Lexend"/>
              <a:cs typeface="Lexend"/>
              <a:sym typeface="Lexend"/>
            </a:endParaRPr>
          </a:p>
        </p:txBody>
      </p:sp>
      <p:sp>
        <p:nvSpPr>
          <p:cNvPr id="7" name="Google Shape;7;p1"/>
          <p:cNvSpPr txBox="1"/>
          <p:nvPr/>
        </p:nvSpPr>
        <p:spPr>
          <a:xfrm>
            <a:off x="505141" y="1042339"/>
            <a:ext cx="8007300" cy="3452700"/>
          </a:xfrm>
          <a:prstGeom prst="rect">
            <a:avLst/>
          </a:prstGeom>
          <a:noFill/>
          <a:ln>
            <a:noFill/>
          </a:ln>
        </p:spPr>
        <p:txBody>
          <a:bodyPr spcFirstLastPara="1" wrap="square" lIns="94750" tIns="94750" rIns="94750" bIns="94750" anchor="t" anchorCtr="0">
            <a:noAutofit/>
          </a:bodyPr>
          <a:lstStyle/>
          <a:p>
            <a:pPr marL="0" lvl="0" indent="0" algn="l" rtl="0">
              <a:spcBef>
                <a:spcPts val="0"/>
              </a:spcBef>
              <a:spcAft>
                <a:spcPts val="0"/>
              </a:spcAft>
              <a:buNone/>
            </a:pPr>
            <a:endParaRPr sz="1500">
              <a:solidFill>
                <a:srgbClr val="FF9900"/>
              </a:solidFill>
              <a:latin typeface="Antic"/>
              <a:ea typeface="Antic"/>
              <a:cs typeface="Antic"/>
              <a:sym typeface="Antic"/>
            </a:endParaRPr>
          </a:p>
        </p:txBody>
      </p:sp>
      <p:sp>
        <p:nvSpPr>
          <p:cNvPr id="8" name="Google Shape;8;p1"/>
          <p:cNvSpPr txBox="1"/>
          <p:nvPr/>
        </p:nvSpPr>
        <p:spPr>
          <a:xfrm>
            <a:off x="3225518" y="4607079"/>
            <a:ext cx="2746500" cy="369000"/>
          </a:xfrm>
          <a:prstGeom prst="rect">
            <a:avLst/>
          </a:prstGeom>
          <a:noFill/>
          <a:ln>
            <a:noFill/>
          </a:ln>
        </p:spPr>
        <p:txBody>
          <a:bodyPr spcFirstLastPara="1" wrap="square" lIns="94750" tIns="47375" rIns="94750" bIns="4737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888888"/>
              </a:solidFill>
              <a:latin typeface="Antic"/>
              <a:ea typeface="Antic"/>
              <a:cs typeface="Antic"/>
              <a:sym typeface="Antic"/>
            </a:endParaRPr>
          </a:p>
        </p:txBody>
      </p:sp>
      <p:pic>
        <p:nvPicPr>
          <p:cNvPr id="9" name="Google Shape;9;p1"/>
          <p:cNvPicPr preferRelativeResize="0"/>
          <p:nvPr/>
        </p:nvPicPr>
        <p:blipFill rotWithShape="1">
          <a:blip r:embed="rId13">
            <a:alphaModFix/>
          </a:blip>
          <a:srcRect/>
          <a:stretch/>
        </p:blipFill>
        <p:spPr>
          <a:xfrm>
            <a:off x="7857102" y="4607481"/>
            <a:ext cx="1131473" cy="233637"/>
          </a:xfrm>
          <a:prstGeom prst="rect">
            <a:avLst/>
          </a:prstGeom>
          <a:noFill/>
          <a:ln>
            <a:noFill/>
          </a:ln>
        </p:spPr>
      </p:pic>
      <p:pic>
        <p:nvPicPr>
          <p:cNvPr id="10" name="Google Shape;10;p1"/>
          <p:cNvPicPr preferRelativeResize="0"/>
          <p:nvPr/>
        </p:nvPicPr>
        <p:blipFill rotWithShape="1">
          <a:blip r:embed="rId14">
            <a:alphaModFix/>
          </a:blip>
          <a:srcRect t="2380" b="2380"/>
          <a:stretch/>
        </p:blipFill>
        <p:spPr>
          <a:xfrm>
            <a:off x="142550" y="180100"/>
            <a:ext cx="624890" cy="578648"/>
          </a:xfrm>
          <a:prstGeom prst="rect">
            <a:avLst/>
          </a:prstGeom>
          <a:noFill/>
          <a:ln w="9525" cap="flat" cmpd="sng">
            <a:solidFill>
              <a:srgbClr val="FF9900"/>
            </a:solidFill>
            <a:prstDash val="solid"/>
            <a:round/>
            <a:headEnd type="none" w="sm" len="sm"/>
            <a:tailEnd type="none" w="sm" len="sm"/>
          </a:ln>
          <a:effectLst>
            <a:outerShdw dist="76200" dir="3180000" algn="bl" rotWithShape="0">
              <a:srgbClr val="FF9900"/>
            </a:outerShdw>
          </a:effectLst>
        </p:spPr>
      </p:pic>
      <p:sp>
        <p:nvSpPr>
          <p:cNvPr id="11" name="Google Shape;11;p1"/>
          <p:cNvSpPr txBox="1"/>
          <p:nvPr/>
        </p:nvSpPr>
        <p:spPr>
          <a:xfrm>
            <a:off x="1088394" y="199455"/>
            <a:ext cx="7259400" cy="636300"/>
          </a:xfrm>
          <a:prstGeom prst="rect">
            <a:avLst/>
          </a:prstGeom>
          <a:noFill/>
          <a:ln>
            <a:noFill/>
          </a:ln>
        </p:spPr>
        <p:txBody>
          <a:bodyPr spcFirstLastPara="1" wrap="square" lIns="94750" tIns="94750" rIns="94750" bIns="94750" anchor="ctr" anchorCtr="0">
            <a:noAutofit/>
          </a:bodyPr>
          <a:lstStyle/>
          <a:p>
            <a:pPr marL="0" lvl="0" indent="0" algn="l" rtl="0">
              <a:spcBef>
                <a:spcPts val="0"/>
              </a:spcBef>
              <a:spcAft>
                <a:spcPts val="0"/>
              </a:spcAft>
              <a:buNone/>
            </a:pPr>
            <a:endParaRPr sz="3300">
              <a:solidFill>
                <a:srgbClr val="FF9900"/>
              </a:solidFill>
              <a:latin typeface="Lexend"/>
              <a:ea typeface="Lexend"/>
              <a:cs typeface="Lexend"/>
              <a:sym typeface="Lexend"/>
            </a:endParaRPr>
          </a:p>
        </p:txBody>
      </p:sp>
      <p:sp>
        <p:nvSpPr>
          <p:cNvPr id="12" name="Google Shape;12;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tx1"/>
                </a:solidFill>
              </a:defRPr>
            </a:lvl1pPr>
            <a:lvl2pPr lvl="1" algn="r">
              <a:buNone/>
              <a:defRPr sz="1300">
                <a:solidFill>
                  <a:schemeClr val="tx1"/>
                </a:solidFill>
              </a:defRPr>
            </a:lvl2pPr>
            <a:lvl3pPr lvl="2" algn="r">
              <a:buNone/>
              <a:defRPr sz="1300">
                <a:solidFill>
                  <a:schemeClr val="tx1"/>
                </a:solidFill>
              </a:defRPr>
            </a:lvl3pPr>
            <a:lvl4pPr lvl="3" algn="r">
              <a:buNone/>
              <a:defRPr sz="1300">
                <a:solidFill>
                  <a:schemeClr val="tx1"/>
                </a:solidFill>
              </a:defRPr>
            </a:lvl4pPr>
            <a:lvl5pPr lvl="4" algn="r">
              <a:buNone/>
              <a:defRPr sz="1300">
                <a:solidFill>
                  <a:schemeClr val="tx1"/>
                </a:solidFill>
              </a:defRPr>
            </a:lvl5pPr>
            <a:lvl6pPr lvl="5" algn="r">
              <a:buNone/>
              <a:defRPr sz="1300">
                <a:solidFill>
                  <a:schemeClr val="tx1"/>
                </a:solidFill>
              </a:defRPr>
            </a:lvl6pPr>
            <a:lvl7pPr lvl="6" algn="r">
              <a:buNone/>
              <a:defRPr sz="1300">
                <a:solidFill>
                  <a:schemeClr val="tx1"/>
                </a:solidFill>
              </a:defRPr>
            </a:lvl7pPr>
            <a:lvl8pPr lvl="7" algn="r">
              <a:buNone/>
              <a:defRPr sz="1300">
                <a:solidFill>
                  <a:schemeClr val="tx1"/>
                </a:solidFill>
              </a:defRPr>
            </a:lvl8pPr>
            <a:lvl9pPr lvl="8" algn="r">
              <a:buNone/>
              <a:defRPr sz="1300">
                <a:solidFill>
                  <a:schemeClr val="tx1"/>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med">
    <p:push/>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a:off x="1164594" y="316670"/>
            <a:ext cx="7259400" cy="572700"/>
          </a:xfrm>
          <a:prstGeom prst="rect">
            <a:avLst/>
          </a:prstGeom>
          <a:noFill/>
          <a:ln>
            <a:noFill/>
          </a:ln>
        </p:spPr>
        <p:txBody>
          <a:bodyPr spcFirstLastPara="1" wrap="square" lIns="94750" tIns="94750" rIns="94750" bIns="94750" anchor="ctr" anchorCtr="0">
            <a:noAutofit/>
          </a:bodyPr>
          <a:lstStyle>
            <a:lvl1pPr marR="0" lvl="0" algn="l" rtl="0">
              <a:lnSpc>
                <a:spcPct val="100000"/>
              </a:lnSpc>
              <a:spcBef>
                <a:spcPts val="0"/>
              </a:spcBef>
              <a:spcAft>
                <a:spcPts val="0"/>
              </a:spcAft>
              <a:buClr>
                <a:schemeClr val="dk1"/>
              </a:buClr>
              <a:buSzPts val="3300"/>
              <a:buFont typeface="Lexend"/>
              <a:buNone/>
              <a:defRPr sz="3300" b="0" i="0" u="none" strike="noStrike" cap="none">
                <a:solidFill>
                  <a:schemeClr val="dk1"/>
                </a:solidFill>
                <a:latin typeface="Lexend"/>
                <a:ea typeface="Lexend"/>
                <a:cs typeface="Lexend"/>
                <a:sym typeface="Lexend"/>
              </a:defRPr>
            </a:lvl1pPr>
            <a:lvl2pPr marR="0" lvl="1" algn="l" rtl="0">
              <a:lnSpc>
                <a:spcPct val="100000"/>
              </a:lnSpc>
              <a:spcBef>
                <a:spcPts val="0"/>
              </a:spcBef>
              <a:spcAft>
                <a:spcPts val="0"/>
              </a:spcAft>
              <a:buClr>
                <a:schemeClr val="dk1"/>
              </a:buClr>
              <a:buSzPts val="2900"/>
              <a:buFont typeface="Cormorant Garamond"/>
              <a:buNone/>
              <a:defRPr sz="2900" b="0" i="0" u="none" strike="noStrike" cap="none">
                <a:solidFill>
                  <a:schemeClr val="dk1"/>
                </a:solidFill>
                <a:latin typeface="Cormorant Garamond"/>
                <a:ea typeface="Cormorant Garamond"/>
                <a:cs typeface="Cormorant Garamond"/>
                <a:sym typeface="Cormorant Garamond"/>
              </a:defRPr>
            </a:lvl2pPr>
            <a:lvl3pPr marR="0" lvl="2" algn="l" rtl="0">
              <a:lnSpc>
                <a:spcPct val="100000"/>
              </a:lnSpc>
              <a:spcBef>
                <a:spcPts val="0"/>
              </a:spcBef>
              <a:spcAft>
                <a:spcPts val="0"/>
              </a:spcAft>
              <a:buClr>
                <a:schemeClr val="dk1"/>
              </a:buClr>
              <a:buSzPts val="2900"/>
              <a:buFont typeface="Cormorant Garamond"/>
              <a:buNone/>
              <a:defRPr sz="2900" b="0" i="0" u="none" strike="noStrike" cap="none">
                <a:solidFill>
                  <a:schemeClr val="dk1"/>
                </a:solidFill>
                <a:latin typeface="Cormorant Garamond"/>
                <a:ea typeface="Cormorant Garamond"/>
                <a:cs typeface="Cormorant Garamond"/>
                <a:sym typeface="Cormorant Garamond"/>
              </a:defRPr>
            </a:lvl3pPr>
            <a:lvl4pPr marR="0" lvl="3" algn="l" rtl="0">
              <a:lnSpc>
                <a:spcPct val="100000"/>
              </a:lnSpc>
              <a:spcBef>
                <a:spcPts val="0"/>
              </a:spcBef>
              <a:spcAft>
                <a:spcPts val="0"/>
              </a:spcAft>
              <a:buClr>
                <a:schemeClr val="dk1"/>
              </a:buClr>
              <a:buSzPts val="2900"/>
              <a:buFont typeface="Cormorant Garamond"/>
              <a:buNone/>
              <a:defRPr sz="2900" b="0" i="0" u="none" strike="noStrike" cap="none">
                <a:solidFill>
                  <a:schemeClr val="dk1"/>
                </a:solidFill>
                <a:latin typeface="Cormorant Garamond"/>
                <a:ea typeface="Cormorant Garamond"/>
                <a:cs typeface="Cormorant Garamond"/>
                <a:sym typeface="Cormorant Garamond"/>
              </a:defRPr>
            </a:lvl4pPr>
            <a:lvl5pPr marR="0" lvl="4" algn="l" rtl="0">
              <a:lnSpc>
                <a:spcPct val="100000"/>
              </a:lnSpc>
              <a:spcBef>
                <a:spcPts val="0"/>
              </a:spcBef>
              <a:spcAft>
                <a:spcPts val="0"/>
              </a:spcAft>
              <a:buClr>
                <a:schemeClr val="dk1"/>
              </a:buClr>
              <a:buSzPts val="2900"/>
              <a:buFont typeface="Cormorant Garamond"/>
              <a:buNone/>
              <a:defRPr sz="2900" b="0" i="0" u="none" strike="noStrike" cap="none">
                <a:solidFill>
                  <a:schemeClr val="dk1"/>
                </a:solidFill>
                <a:latin typeface="Cormorant Garamond"/>
                <a:ea typeface="Cormorant Garamond"/>
                <a:cs typeface="Cormorant Garamond"/>
                <a:sym typeface="Cormorant Garamond"/>
              </a:defRPr>
            </a:lvl5pPr>
            <a:lvl6pPr marR="0" lvl="5" algn="l" rtl="0">
              <a:lnSpc>
                <a:spcPct val="100000"/>
              </a:lnSpc>
              <a:spcBef>
                <a:spcPts val="0"/>
              </a:spcBef>
              <a:spcAft>
                <a:spcPts val="0"/>
              </a:spcAft>
              <a:buClr>
                <a:schemeClr val="dk1"/>
              </a:buClr>
              <a:buSzPts val="2900"/>
              <a:buFont typeface="Cormorant Garamond"/>
              <a:buNone/>
              <a:defRPr sz="2900" b="0" i="0" u="none" strike="noStrike" cap="none">
                <a:solidFill>
                  <a:schemeClr val="dk1"/>
                </a:solidFill>
                <a:latin typeface="Cormorant Garamond"/>
                <a:ea typeface="Cormorant Garamond"/>
                <a:cs typeface="Cormorant Garamond"/>
                <a:sym typeface="Cormorant Garamond"/>
              </a:defRPr>
            </a:lvl6pPr>
            <a:lvl7pPr marR="0" lvl="6" algn="l" rtl="0">
              <a:lnSpc>
                <a:spcPct val="100000"/>
              </a:lnSpc>
              <a:spcBef>
                <a:spcPts val="0"/>
              </a:spcBef>
              <a:spcAft>
                <a:spcPts val="0"/>
              </a:spcAft>
              <a:buClr>
                <a:schemeClr val="dk1"/>
              </a:buClr>
              <a:buSzPts val="2900"/>
              <a:buFont typeface="Cormorant Garamond"/>
              <a:buNone/>
              <a:defRPr sz="2900" b="0" i="0" u="none" strike="noStrike" cap="none">
                <a:solidFill>
                  <a:schemeClr val="dk1"/>
                </a:solidFill>
                <a:latin typeface="Cormorant Garamond"/>
                <a:ea typeface="Cormorant Garamond"/>
                <a:cs typeface="Cormorant Garamond"/>
                <a:sym typeface="Cormorant Garamond"/>
              </a:defRPr>
            </a:lvl7pPr>
            <a:lvl8pPr marR="0" lvl="7" algn="l" rtl="0">
              <a:lnSpc>
                <a:spcPct val="100000"/>
              </a:lnSpc>
              <a:spcBef>
                <a:spcPts val="0"/>
              </a:spcBef>
              <a:spcAft>
                <a:spcPts val="0"/>
              </a:spcAft>
              <a:buClr>
                <a:schemeClr val="dk1"/>
              </a:buClr>
              <a:buSzPts val="2900"/>
              <a:buFont typeface="Cormorant Garamond"/>
              <a:buNone/>
              <a:defRPr sz="2900" b="0" i="0" u="none" strike="noStrike" cap="none">
                <a:solidFill>
                  <a:schemeClr val="dk1"/>
                </a:solidFill>
                <a:latin typeface="Cormorant Garamond"/>
                <a:ea typeface="Cormorant Garamond"/>
                <a:cs typeface="Cormorant Garamond"/>
                <a:sym typeface="Cormorant Garamond"/>
              </a:defRPr>
            </a:lvl8pPr>
            <a:lvl9pPr marR="0" lvl="8" algn="l" rtl="0">
              <a:lnSpc>
                <a:spcPct val="100000"/>
              </a:lnSpc>
              <a:spcBef>
                <a:spcPts val="0"/>
              </a:spcBef>
              <a:spcAft>
                <a:spcPts val="0"/>
              </a:spcAft>
              <a:buClr>
                <a:schemeClr val="dk1"/>
              </a:buClr>
              <a:buSzPts val="2900"/>
              <a:buFont typeface="Cormorant Garamond"/>
              <a:buNone/>
              <a:defRPr sz="2900" b="0" i="0" u="none" strike="noStrike" cap="none">
                <a:solidFill>
                  <a:schemeClr val="dk1"/>
                </a:solidFill>
                <a:latin typeface="Cormorant Garamond"/>
                <a:ea typeface="Cormorant Garamond"/>
                <a:cs typeface="Cormorant Garamond"/>
                <a:sym typeface="Cormorant Garamond"/>
              </a:defRPr>
            </a:lvl9pPr>
          </a:lstStyle>
          <a:p>
            <a:endParaRPr/>
          </a:p>
        </p:txBody>
      </p:sp>
      <p:sp>
        <p:nvSpPr>
          <p:cNvPr id="56" name="Google Shape;56;p13"/>
          <p:cNvSpPr txBox="1">
            <a:spLocks noGrp="1"/>
          </p:cNvSpPr>
          <p:nvPr>
            <p:ph type="body" idx="1"/>
          </p:nvPr>
        </p:nvSpPr>
        <p:spPr>
          <a:xfrm>
            <a:off x="720000" y="1152475"/>
            <a:ext cx="7704000" cy="3416700"/>
          </a:xfrm>
          <a:prstGeom prst="rect">
            <a:avLst/>
          </a:prstGeom>
          <a:noFill/>
          <a:ln>
            <a:noFill/>
          </a:ln>
        </p:spPr>
        <p:txBody>
          <a:bodyPr spcFirstLastPara="1" wrap="square" lIns="94750" tIns="94750" rIns="94750" bIns="94750" anchor="t" anchorCtr="0">
            <a:noAutofit/>
          </a:bodyPr>
          <a:lstStyle>
            <a:lvl1pPr marL="457200" marR="0" lvl="0" indent="-330200" algn="l" rtl="0">
              <a:lnSpc>
                <a:spcPct val="115000"/>
              </a:lnSpc>
              <a:spcBef>
                <a:spcPts val="0"/>
              </a:spcBef>
              <a:spcAft>
                <a:spcPts val="0"/>
              </a:spcAft>
              <a:buClr>
                <a:srgbClr val="445D73"/>
              </a:buClr>
              <a:buSzPts val="1600"/>
              <a:buFont typeface="Antic"/>
              <a:buChar char="❖"/>
              <a:defRPr sz="1600" b="0" i="0" u="none" strike="noStrike" cap="none">
                <a:solidFill>
                  <a:srgbClr val="445D73"/>
                </a:solidFill>
                <a:latin typeface="Antic"/>
                <a:ea typeface="Antic"/>
                <a:cs typeface="Antic"/>
                <a:sym typeface="Antic"/>
              </a:defRPr>
            </a:lvl1pPr>
            <a:lvl2pPr marL="914400" marR="0" lvl="1" indent="-330200" algn="l" rtl="0">
              <a:lnSpc>
                <a:spcPct val="115000"/>
              </a:lnSpc>
              <a:spcBef>
                <a:spcPts val="0"/>
              </a:spcBef>
              <a:spcAft>
                <a:spcPts val="0"/>
              </a:spcAft>
              <a:buClr>
                <a:srgbClr val="445D73"/>
              </a:buClr>
              <a:buSzPts val="1600"/>
              <a:buFont typeface="Antic"/>
              <a:buChar char="➢"/>
              <a:defRPr sz="1600" b="0" i="0" u="none" strike="noStrike" cap="none">
                <a:solidFill>
                  <a:srgbClr val="445D73"/>
                </a:solidFill>
                <a:latin typeface="Antic"/>
                <a:ea typeface="Antic"/>
                <a:cs typeface="Antic"/>
                <a:sym typeface="Antic"/>
              </a:defRPr>
            </a:lvl2pPr>
            <a:lvl3pPr marL="1371600" marR="0" lvl="2" indent="-330200" algn="l" rtl="0">
              <a:lnSpc>
                <a:spcPct val="115000"/>
              </a:lnSpc>
              <a:spcBef>
                <a:spcPts val="0"/>
              </a:spcBef>
              <a:spcAft>
                <a:spcPts val="0"/>
              </a:spcAft>
              <a:buClr>
                <a:srgbClr val="445D73"/>
              </a:buClr>
              <a:buSzPts val="1600"/>
              <a:buFont typeface="Antic"/>
              <a:buChar char="■"/>
              <a:defRPr sz="1600" b="0" i="0" u="none" strike="noStrike" cap="none">
                <a:solidFill>
                  <a:srgbClr val="445D73"/>
                </a:solidFill>
                <a:latin typeface="Antic"/>
                <a:ea typeface="Antic"/>
                <a:cs typeface="Antic"/>
                <a:sym typeface="Antic"/>
              </a:defRPr>
            </a:lvl3pPr>
            <a:lvl4pPr marL="1828800" marR="0" lvl="3" indent="-330200" algn="l" rtl="0">
              <a:lnSpc>
                <a:spcPct val="115000"/>
              </a:lnSpc>
              <a:spcBef>
                <a:spcPts val="0"/>
              </a:spcBef>
              <a:spcAft>
                <a:spcPts val="0"/>
              </a:spcAft>
              <a:buClr>
                <a:srgbClr val="445D73"/>
              </a:buClr>
              <a:buSzPts val="1600"/>
              <a:buFont typeface="Antic"/>
              <a:buChar char="●"/>
              <a:defRPr sz="1600" b="0" i="0" u="none" strike="noStrike" cap="none">
                <a:solidFill>
                  <a:srgbClr val="445D73"/>
                </a:solidFill>
                <a:latin typeface="Antic"/>
                <a:ea typeface="Antic"/>
                <a:cs typeface="Antic"/>
                <a:sym typeface="Antic"/>
              </a:defRPr>
            </a:lvl4pPr>
            <a:lvl5pPr marL="2286000" marR="0" lvl="4" indent="-330200" algn="l" rtl="0">
              <a:lnSpc>
                <a:spcPct val="115000"/>
              </a:lnSpc>
              <a:spcBef>
                <a:spcPts val="0"/>
              </a:spcBef>
              <a:spcAft>
                <a:spcPts val="0"/>
              </a:spcAft>
              <a:buClr>
                <a:srgbClr val="445D73"/>
              </a:buClr>
              <a:buSzPts val="1600"/>
              <a:buFont typeface="Antic"/>
              <a:buChar char="◆"/>
              <a:defRPr sz="1600" b="0" i="0" u="none" strike="noStrike" cap="none">
                <a:solidFill>
                  <a:srgbClr val="445D73"/>
                </a:solidFill>
                <a:latin typeface="Antic"/>
                <a:ea typeface="Antic"/>
                <a:cs typeface="Antic"/>
                <a:sym typeface="Antic"/>
              </a:defRPr>
            </a:lvl5pPr>
            <a:lvl6pPr marL="2743200" marR="0" lvl="5" indent="-330200" algn="l" rtl="0">
              <a:lnSpc>
                <a:spcPct val="115000"/>
              </a:lnSpc>
              <a:spcBef>
                <a:spcPts val="0"/>
              </a:spcBef>
              <a:spcAft>
                <a:spcPts val="0"/>
              </a:spcAft>
              <a:buClr>
                <a:srgbClr val="445D73"/>
              </a:buClr>
              <a:buSzPts val="1600"/>
              <a:buFont typeface="Antic"/>
              <a:buChar char="➢"/>
              <a:defRPr sz="1600" b="0" i="0" u="none" strike="noStrike" cap="none">
                <a:solidFill>
                  <a:srgbClr val="445D73"/>
                </a:solidFill>
                <a:latin typeface="Antic"/>
                <a:ea typeface="Antic"/>
                <a:cs typeface="Antic"/>
                <a:sym typeface="Antic"/>
              </a:defRPr>
            </a:lvl6pPr>
            <a:lvl7pPr marL="3200400" marR="0" lvl="6" indent="-330200" algn="l" rtl="0">
              <a:lnSpc>
                <a:spcPct val="115000"/>
              </a:lnSpc>
              <a:spcBef>
                <a:spcPts val="0"/>
              </a:spcBef>
              <a:spcAft>
                <a:spcPts val="0"/>
              </a:spcAft>
              <a:buClr>
                <a:srgbClr val="445D73"/>
              </a:buClr>
              <a:buSzPts val="1600"/>
              <a:buFont typeface="Antic"/>
              <a:buChar char="■"/>
              <a:defRPr sz="1600" b="0" i="0" u="none" strike="noStrike" cap="none">
                <a:solidFill>
                  <a:srgbClr val="445D73"/>
                </a:solidFill>
                <a:latin typeface="Antic"/>
                <a:ea typeface="Antic"/>
                <a:cs typeface="Antic"/>
                <a:sym typeface="Antic"/>
              </a:defRPr>
            </a:lvl7pPr>
            <a:lvl8pPr marL="3657600" marR="0" lvl="7" indent="-330200" algn="l" rtl="0">
              <a:lnSpc>
                <a:spcPct val="115000"/>
              </a:lnSpc>
              <a:spcBef>
                <a:spcPts val="0"/>
              </a:spcBef>
              <a:spcAft>
                <a:spcPts val="0"/>
              </a:spcAft>
              <a:buClr>
                <a:srgbClr val="445D73"/>
              </a:buClr>
              <a:buSzPts val="1600"/>
              <a:buFont typeface="Antic"/>
              <a:buChar char="●"/>
              <a:defRPr sz="1600" b="0" i="0" u="none" strike="noStrike" cap="none">
                <a:solidFill>
                  <a:srgbClr val="445D73"/>
                </a:solidFill>
                <a:latin typeface="Antic"/>
                <a:ea typeface="Antic"/>
                <a:cs typeface="Antic"/>
                <a:sym typeface="Antic"/>
              </a:defRPr>
            </a:lvl8pPr>
            <a:lvl9pPr marL="4114800" marR="0" lvl="8" indent="-330200" algn="l" rtl="0">
              <a:lnSpc>
                <a:spcPct val="115000"/>
              </a:lnSpc>
              <a:spcBef>
                <a:spcPts val="0"/>
              </a:spcBef>
              <a:spcAft>
                <a:spcPts val="0"/>
              </a:spcAft>
              <a:buClr>
                <a:srgbClr val="445D73"/>
              </a:buClr>
              <a:buSzPts val="1600"/>
              <a:buFont typeface="Antic"/>
              <a:buChar char="◆"/>
              <a:defRPr sz="1600" b="0" i="0" u="none" strike="noStrike" cap="none">
                <a:solidFill>
                  <a:srgbClr val="445D73"/>
                </a:solidFill>
                <a:latin typeface="Antic"/>
                <a:ea typeface="Antic"/>
                <a:cs typeface="Antic"/>
                <a:sym typeface="Antic"/>
              </a:defRPr>
            </a:lvl9pPr>
          </a:lstStyle>
          <a:p>
            <a:endParaRPr/>
          </a:p>
        </p:txBody>
      </p:sp>
      <p:sp>
        <p:nvSpPr>
          <p:cNvPr id="57" name="Google Shape;57;p13"/>
          <p:cNvSpPr txBox="1"/>
          <p:nvPr/>
        </p:nvSpPr>
        <p:spPr>
          <a:xfrm>
            <a:off x="3337300" y="4679950"/>
            <a:ext cx="2642400" cy="365100"/>
          </a:xfrm>
          <a:prstGeom prst="rect">
            <a:avLst/>
          </a:prstGeom>
          <a:noFill/>
          <a:ln>
            <a:noFill/>
          </a:ln>
        </p:spPr>
        <p:txBody>
          <a:bodyPr spcFirstLastPara="1" wrap="square" lIns="94750" tIns="47375" rIns="94750" bIns="4737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888888"/>
              </a:solidFill>
              <a:latin typeface="Antic"/>
              <a:ea typeface="Antic"/>
              <a:cs typeface="Antic"/>
              <a:sym typeface="Antic"/>
            </a:endParaRPr>
          </a:p>
        </p:txBody>
      </p:sp>
      <p:sp>
        <p:nvSpPr>
          <p:cNvPr id="58" name="Google Shape;58;p1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rgbClr val="445D73"/>
                </a:solidFill>
                <a:latin typeface="Antic"/>
                <a:ea typeface="Antic"/>
                <a:cs typeface="Antic"/>
                <a:sym typeface="Antic"/>
              </a:defRPr>
            </a:lvl1pPr>
            <a:lvl2pPr lvl="1" algn="r">
              <a:buNone/>
              <a:defRPr sz="1300">
                <a:solidFill>
                  <a:srgbClr val="445D73"/>
                </a:solidFill>
                <a:latin typeface="Antic"/>
                <a:ea typeface="Antic"/>
                <a:cs typeface="Antic"/>
                <a:sym typeface="Antic"/>
              </a:defRPr>
            </a:lvl2pPr>
            <a:lvl3pPr lvl="2" algn="r">
              <a:buNone/>
              <a:defRPr sz="1300">
                <a:solidFill>
                  <a:srgbClr val="445D73"/>
                </a:solidFill>
                <a:latin typeface="Antic"/>
                <a:ea typeface="Antic"/>
                <a:cs typeface="Antic"/>
                <a:sym typeface="Antic"/>
              </a:defRPr>
            </a:lvl3pPr>
            <a:lvl4pPr lvl="3" algn="r">
              <a:buNone/>
              <a:defRPr sz="1300">
                <a:solidFill>
                  <a:srgbClr val="445D73"/>
                </a:solidFill>
                <a:latin typeface="Antic"/>
                <a:ea typeface="Antic"/>
                <a:cs typeface="Antic"/>
                <a:sym typeface="Antic"/>
              </a:defRPr>
            </a:lvl4pPr>
            <a:lvl5pPr lvl="4" algn="r">
              <a:buNone/>
              <a:defRPr sz="1300">
                <a:solidFill>
                  <a:srgbClr val="445D73"/>
                </a:solidFill>
                <a:latin typeface="Antic"/>
                <a:ea typeface="Antic"/>
                <a:cs typeface="Antic"/>
                <a:sym typeface="Antic"/>
              </a:defRPr>
            </a:lvl5pPr>
            <a:lvl6pPr lvl="5" algn="r">
              <a:buNone/>
              <a:defRPr sz="1300">
                <a:solidFill>
                  <a:srgbClr val="445D73"/>
                </a:solidFill>
                <a:latin typeface="Antic"/>
                <a:ea typeface="Antic"/>
                <a:cs typeface="Antic"/>
                <a:sym typeface="Antic"/>
              </a:defRPr>
            </a:lvl6pPr>
            <a:lvl7pPr lvl="6" algn="r">
              <a:buNone/>
              <a:defRPr sz="1300">
                <a:solidFill>
                  <a:srgbClr val="445D73"/>
                </a:solidFill>
                <a:latin typeface="Antic"/>
                <a:ea typeface="Antic"/>
                <a:cs typeface="Antic"/>
                <a:sym typeface="Antic"/>
              </a:defRPr>
            </a:lvl7pPr>
            <a:lvl8pPr lvl="7" algn="r">
              <a:buNone/>
              <a:defRPr sz="1300">
                <a:solidFill>
                  <a:srgbClr val="445D73"/>
                </a:solidFill>
                <a:latin typeface="Antic"/>
                <a:ea typeface="Antic"/>
                <a:cs typeface="Antic"/>
                <a:sym typeface="Antic"/>
              </a:defRPr>
            </a:lvl8pPr>
            <a:lvl9pPr lvl="8" algn="r">
              <a:buNone/>
              <a:defRPr sz="1300">
                <a:solidFill>
                  <a:srgbClr val="445D73"/>
                </a:solidFill>
                <a:latin typeface="Antic"/>
                <a:ea typeface="Antic"/>
                <a:cs typeface="Antic"/>
                <a:sym typeface="Antic"/>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transition spd="med">
    <p:push/>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3.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11" Type="http://schemas.openxmlformats.org/officeDocument/2006/relationships/image" Target="../media/image9.png"/><Relationship Id="rId5" Type="http://schemas.openxmlformats.org/officeDocument/2006/relationships/image" Target="../media/image4.jpg"/><Relationship Id="rId10"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0.png"/><Relationship Id="rId5" Type="http://schemas.openxmlformats.org/officeDocument/2006/relationships/image" Target="../media/image1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0.png"/><Relationship Id="rId5" Type="http://schemas.openxmlformats.org/officeDocument/2006/relationships/image" Target="../media/image2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0.png"/><Relationship Id="rId5" Type="http://schemas.openxmlformats.org/officeDocument/2006/relationships/image" Target="../media/image2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0.png"/><Relationship Id="rId5" Type="http://schemas.openxmlformats.org/officeDocument/2006/relationships/image" Target="../media/image2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0.png"/><Relationship Id="rId5" Type="http://schemas.openxmlformats.org/officeDocument/2006/relationships/image" Target="../media/image2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0.png"/><Relationship Id="rId5" Type="http://schemas.openxmlformats.org/officeDocument/2006/relationships/image" Target="../media/image2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0.png"/><Relationship Id="rId5" Type="http://schemas.openxmlformats.org/officeDocument/2006/relationships/image" Target="../media/image2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0.png"/><Relationship Id="rId5" Type="http://schemas.openxmlformats.org/officeDocument/2006/relationships/image" Target="../media/image2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0.png"/><Relationship Id="rId5" Type="http://schemas.openxmlformats.org/officeDocument/2006/relationships/image" Target="../media/image2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0.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0.png"/><Relationship Id="rId5" Type="http://schemas.openxmlformats.org/officeDocument/2006/relationships/image" Target="../media/image30.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0.png"/><Relationship Id="rId5" Type="http://schemas.openxmlformats.org/officeDocument/2006/relationships/image" Target="../media/image3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0.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0.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0.png"/><Relationship Id="rId5" Type="http://schemas.openxmlformats.org/officeDocument/2006/relationships/image" Target="../media/image36.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0.png"/><Relationship Id="rId5" Type="http://schemas.openxmlformats.org/officeDocument/2006/relationships/image" Target="../media/image37.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0.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0.png"/><Relationship Id="rId5" Type="http://schemas.openxmlformats.org/officeDocument/2006/relationships/image" Target="../media/image38.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10.png"/><Relationship Id="rId5" Type="http://schemas.openxmlformats.org/officeDocument/2006/relationships/image" Target="../media/image39.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10.png"/><Relationship Id="rId5" Type="http://schemas.openxmlformats.org/officeDocument/2006/relationships/image" Target="../media/image40.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10.png"/><Relationship Id="rId5" Type="http://schemas.openxmlformats.org/officeDocument/2006/relationships/image" Target="../media/image41.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10.png"/><Relationship Id="rId5" Type="http://schemas.openxmlformats.org/officeDocument/2006/relationships/image" Target="../media/image42.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10.png"/><Relationship Id="rId5" Type="http://schemas.openxmlformats.org/officeDocument/2006/relationships/image" Target="../media/image43.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10.png"/><Relationship Id="rId5" Type="http://schemas.openxmlformats.org/officeDocument/2006/relationships/image" Target="../media/image44.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10.png"/><Relationship Id="rId5" Type="http://schemas.openxmlformats.org/officeDocument/2006/relationships/image" Target="../media/image45.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10.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10.png"/><Relationship Id="rId5" Type="http://schemas.openxmlformats.org/officeDocument/2006/relationships/image" Target="../media/image47.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10.png"/><Relationship Id="rId5" Type="http://schemas.openxmlformats.org/officeDocument/2006/relationships/image" Target="../media/image48.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10.png"/><Relationship Id="rId5" Type="http://schemas.openxmlformats.org/officeDocument/2006/relationships/image" Target="../media/image49.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10.png"/><Relationship Id="rId5" Type="http://schemas.openxmlformats.org/officeDocument/2006/relationships/image" Target="../media/image50.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10.png"/><Relationship Id="rId5" Type="http://schemas.openxmlformats.org/officeDocument/2006/relationships/image" Target="../media/image51.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10.png"/><Relationship Id="rId5" Type="http://schemas.openxmlformats.org/officeDocument/2006/relationships/image" Target="../media/image52.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10.png"/><Relationship Id="rId5" Type="http://schemas.openxmlformats.org/officeDocument/2006/relationships/image" Target="../media/image53.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10.png"/><Relationship Id="rId5" Type="http://schemas.openxmlformats.org/officeDocument/2006/relationships/image" Target="../media/image54.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10.png"/><Relationship Id="rId5" Type="http://schemas.openxmlformats.org/officeDocument/2006/relationships/image" Target="../media/image55.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10.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10.png"/><Relationship Id="rId5" Type="http://schemas.openxmlformats.org/officeDocument/2006/relationships/image" Target="../media/image56.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3.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3.png"/><Relationship Id="rId11" Type="http://schemas.openxmlformats.org/officeDocument/2006/relationships/image" Target="../media/image9.png"/><Relationship Id="rId5" Type="http://schemas.openxmlformats.org/officeDocument/2006/relationships/image" Target="../media/image4.jpg"/><Relationship Id="rId10" Type="http://schemas.openxmlformats.org/officeDocument/2006/relationships/image" Target="../media/image8.png"/><Relationship Id="rId4" Type="http://schemas.openxmlformats.org/officeDocument/2006/relationships/notesSlide" Target="../notesSlides/notesSlide57.xm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0.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26"/>
          <p:cNvPicPr preferRelativeResize="0"/>
          <p:nvPr/>
        </p:nvPicPr>
        <p:blipFill rotWithShape="1">
          <a:blip r:embed="rId5">
            <a:alphaModFix/>
          </a:blip>
          <a:srcRect t="2380" b="2380"/>
          <a:stretch/>
        </p:blipFill>
        <p:spPr>
          <a:xfrm>
            <a:off x="3715275" y="74610"/>
            <a:ext cx="2025975" cy="1929532"/>
          </a:xfrm>
          <a:prstGeom prst="rect">
            <a:avLst/>
          </a:prstGeom>
          <a:noFill/>
          <a:ln w="9525" cap="flat" cmpd="sng">
            <a:solidFill>
              <a:schemeClr val="accent6"/>
            </a:solidFill>
            <a:prstDash val="solid"/>
            <a:round/>
            <a:headEnd type="none" w="sm" len="sm"/>
            <a:tailEnd type="none" w="sm" len="sm"/>
          </a:ln>
        </p:spPr>
      </p:pic>
      <p:sp>
        <p:nvSpPr>
          <p:cNvPr id="141" name="Google Shape;141;p26"/>
          <p:cNvSpPr/>
          <p:nvPr/>
        </p:nvSpPr>
        <p:spPr>
          <a:xfrm>
            <a:off x="3954000" y="3550478"/>
            <a:ext cx="5083800" cy="549300"/>
          </a:xfrm>
          <a:prstGeom prst="rect">
            <a:avLst/>
          </a:prstGeom>
          <a:solidFill>
            <a:srgbClr val="FF9900"/>
          </a:solidFill>
          <a:ln>
            <a:noFill/>
          </a:ln>
        </p:spPr>
        <p:txBody>
          <a:bodyPr spcFirstLastPara="1" wrap="square" lIns="94750" tIns="94750" rIns="94750" bIns="9475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rgbClr val="FEFEFE"/>
                </a:solidFill>
                <a:latin typeface="Antic"/>
                <a:ea typeface="Antic"/>
                <a:cs typeface="Antic"/>
                <a:sym typeface="Antic"/>
              </a:rPr>
              <a:t>Project no: 2022-1-RO01-KA220-VET-000085029</a:t>
            </a:r>
            <a:endParaRPr sz="1600" b="1" i="0" u="none" strike="noStrike" cap="none">
              <a:solidFill>
                <a:srgbClr val="FF9900"/>
              </a:solidFill>
              <a:latin typeface="Antic"/>
              <a:ea typeface="Antic"/>
              <a:cs typeface="Antic"/>
              <a:sym typeface="Antic"/>
            </a:endParaRPr>
          </a:p>
        </p:txBody>
      </p:sp>
      <p:pic>
        <p:nvPicPr>
          <p:cNvPr id="142" name="Google Shape;142;p26"/>
          <p:cNvPicPr preferRelativeResize="0"/>
          <p:nvPr/>
        </p:nvPicPr>
        <p:blipFill rotWithShape="1">
          <a:blip r:embed="rId6">
            <a:alphaModFix/>
          </a:blip>
          <a:srcRect l="2722" r="2732"/>
          <a:stretch/>
        </p:blipFill>
        <p:spPr>
          <a:xfrm>
            <a:off x="6321750" y="293918"/>
            <a:ext cx="2100060" cy="495634"/>
          </a:xfrm>
          <a:prstGeom prst="rect">
            <a:avLst/>
          </a:prstGeom>
          <a:noFill/>
          <a:ln>
            <a:noFill/>
          </a:ln>
        </p:spPr>
      </p:pic>
      <p:sp>
        <p:nvSpPr>
          <p:cNvPr id="143" name="Google Shape;143;p26"/>
          <p:cNvSpPr txBox="1"/>
          <p:nvPr/>
        </p:nvSpPr>
        <p:spPr>
          <a:xfrm>
            <a:off x="0" y="2102700"/>
            <a:ext cx="9144000" cy="1530600"/>
          </a:xfrm>
          <a:prstGeom prst="rect">
            <a:avLst/>
          </a:prstGeom>
          <a:solidFill>
            <a:srgbClr val="5F7D95"/>
          </a:solidFill>
          <a:ln>
            <a:noFill/>
          </a:ln>
        </p:spPr>
        <p:txBody>
          <a:bodyPr spcFirstLastPara="1" wrap="square" lIns="94750" tIns="94750" rIns="94750" bIns="94750" anchor="ctr" anchorCtr="0">
            <a:noAutofit/>
          </a:bodyPr>
          <a:lstStyle/>
          <a:p>
            <a:pPr marL="0" lvl="0" indent="0" algn="ctr" rtl="0">
              <a:lnSpc>
                <a:spcPct val="90000"/>
              </a:lnSpc>
              <a:spcBef>
                <a:spcPts val="0"/>
              </a:spcBef>
              <a:spcAft>
                <a:spcPts val="0"/>
              </a:spcAft>
              <a:buNone/>
            </a:pPr>
            <a:r>
              <a:rPr lang="en" sz="5700" b="1" dirty="0">
                <a:solidFill>
                  <a:srgbClr val="FFFFFF"/>
                </a:solidFill>
                <a:latin typeface="Lexend"/>
                <a:ea typeface="Lexend"/>
                <a:cs typeface="Lexend"/>
                <a:sym typeface="Lexend"/>
              </a:rPr>
              <a:t>Teach me to help</a:t>
            </a:r>
            <a:endParaRPr sz="5700" b="1" dirty="0">
              <a:solidFill>
                <a:srgbClr val="FFFFFF"/>
              </a:solidFill>
              <a:latin typeface="Lexend"/>
              <a:ea typeface="Lexend"/>
              <a:cs typeface="Lexend"/>
              <a:sym typeface="Lexend"/>
            </a:endParaRPr>
          </a:p>
          <a:p>
            <a:pPr marL="0" lvl="0" indent="0" algn="ctr" rtl="0">
              <a:lnSpc>
                <a:spcPct val="90000"/>
              </a:lnSpc>
              <a:spcBef>
                <a:spcPts val="0"/>
              </a:spcBef>
              <a:spcAft>
                <a:spcPts val="0"/>
              </a:spcAft>
              <a:buClr>
                <a:srgbClr val="000000"/>
              </a:buClr>
              <a:buFont typeface="Arial"/>
              <a:buNone/>
            </a:pPr>
            <a:r>
              <a:rPr lang="el-GR" sz="2500" dirty="0">
                <a:solidFill>
                  <a:schemeClr val="accent1"/>
                </a:solidFill>
                <a:latin typeface="Calibri"/>
                <a:ea typeface="Calibri"/>
                <a:cs typeface="Calibri"/>
                <a:sym typeface="Calibri"/>
              </a:rPr>
              <a:t>Ενότητα Ι Μάθημα 1</a:t>
            </a:r>
            <a:r>
              <a:rPr lang="en-US" sz="2500" dirty="0">
                <a:solidFill>
                  <a:schemeClr val="accent1"/>
                </a:solidFill>
                <a:latin typeface="Calibri"/>
                <a:ea typeface="Calibri"/>
                <a:cs typeface="Calibri"/>
                <a:sym typeface="Calibri"/>
              </a:rPr>
              <a:t> </a:t>
            </a:r>
            <a:r>
              <a:rPr lang="el-GR" sz="2500" dirty="0">
                <a:solidFill>
                  <a:schemeClr val="accent1"/>
                </a:solidFill>
                <a:latin typeface="Calibri"/>
                <a:ea typeface="Calibri"/>
                <a:cs typeface="Calibri"/>
                <a:sym typeface="Calibri"/>
              </a:rPr>
              <a:t>Ορισμός επικοινωνίας, έννοιες, μορφές και είδη επικοινωνίας</a:t>
            </a:r>
            <a:endParaRPr sz="2300" dirty="0">
              <a:solidFill>
                <a:srgbClr val="FFFFFF"/>
              </a:solidFill>
              <a:latin typeface="Calibri"/>
              <a:ea typeface="Calibri"/>
              <a:cs typeface="Calibri"/>
              <a:sym typeface="Calibri"/>
            </a:endParaRPr>
          </a:p>
        </p:txBody>
      </p:sp>
      <p:grpSp>
        <p:nvGrpSpPr>
          <p:cNvPr id="144" name="Google Shape;144;p26"/>
          <p:cNvGrpSpPr/>
          <p:nvPr/>
        </p:nvGrpSpPr>
        <p:grpSpPr>
          <a:xfrm>
            <a:off x="908562" y="4256594"/>
            <a:ext cx="7326890" cy="846552"/>
            <a:chOff x="498500" y="4137629"/>
            <a:chExt cx="8147326" cy="941345"/>
          </a:xfrm>
        </p:grpSpPr>
        <p:grpSp>
          <p:nvGrpSpPr>
            <p:cNvPr id="145" name="Google Shape;145;p26"/>
            <p:cNvGrpSpPr/>
            <p:nvPr/>
          </p:nvGrpSpPr>
          <p:grpSpPr>
            <a:xfrm>
              <a:off x="498500" y="4226550"/>
              <a:ext cx="4840714" cy="852425"/>
              <a:chOff x="498500" y="4226550"/>
              <a:chExt cx="4840714" cy="852425"/>
            </a:xfrm>
          </p:grpSpPr>
          <p:grpSp>
            <p:nvGrpSpPr>
              <p:cNvPr id="146" name="Google Shape;146;p26"/>
              <p:cNvGrpSpPr/>
              <p:nvPr/>
            </p:nvGrpSpPr>
            <p:grpSpPr>
              <a:xfrm>
                <a:off x="498500" y="4226550"/>
                <a:ext cx="2782903" cy="852425"/>
                <a:chOff x="661431" y="5761985"/>
                <a:chExt cx="4102762" cy="1256708"/>
              </a:xfrm>
            </p:grpSpPr>
            <p:pic>
              <p:nvPicPr>
                <p:cNvPr id="147" name="Google Shape;147;p26"/>
                <p:cNvPicPr preferRelativeResize="0"/>
                <p:nvPr/>
              </p:nvPicPr>
              <p:blipFill>
                <a:blip r:embed="rId7">
                  <a:alphaModFix/>
                </a:blip>
                <a:stretch>
                  <a:fillRect/>
                </a:stretch>
              </p:blipFill>
              <p:spPr>
                <a:xfrm>
                  <a:off x="3392779" y="5768268"/>
                  <a:ext cx="1371414" cy="1072165"/>
                </a:xfrm>
                <a:prstGeom prst="rect">
                  <a:avLst/>
                </a:prstGeom>
                <a:noFill/>
                <a:ln>
                  <a:noFill/>
                </a:ln>
              </p:spPr>
            </p:pic>
            <p:pic>
              <p:nvPicPr>
                <p:cNvPr id="148" name="Google Shape;148;p26"/>
                <p:cNvPicPr preferRelativeResize="0"/>
                <p:nvPr/>
              </p:nvPicPr>
              <p:blipFill>
                <a:blip r:embed="rId8">
                  <a:alphaModFix/>
                </a:blip>
                <a:stretch>
                  <a:fillRect/>
                </a:stretch>
              </p:blipFill>
              <p:spPr>
                <a:xfrm>
                  <a:off x="661431" y="5761985"/>
                  <a:ext cx="1584550" cy="1256708"/>
                </a:xfrm>
                <a:prstGeom prst="rect">
                  <a:avLst/>
                </a:prstGeom>
                <a:noFill/>
                <a:ln>
                  <a:noFill/>
                </a:ln>
              </p:spPr>
            </p:pic>
          </p:grpSp>
          <p:pic>
            <p:nvPicPr>
              <p:cNvPr id="149" name="Google Shape;149;p26" descr="Logo Oriensys"/>
              <p:cNvPicPr preferRelativeResize="0"/>
              <p:nvPr/>
            </p:nvPicPr>
            <p:blipFill>
              <a:blip r:embed="rId9">
                <a:alphaModFix/>
              </a:blip>
              <a:stretch>
                <a:fillRect/>
              </a:stretch>
            </p:blipFill>
            <p:spPr>
              <a:xfrm>
                <a:off x="4313471" y="4297788"/>
                <a:ext cx="1025743" cy="621025"/>
              </a:xfrm>
              <a:prstGeom prst="rect">
                <a:avLst/>
              </a:prstGeom>
              <a:noFill/>
              <a:ln>
                <a:noFill/>
              </a:ln>
            </p:spPr>
          </p:pic>
        </p:grpSp>
        <p:pic>
          <p:nvPicPr>
            <p:cNvPr id="150" name="Google Shape;150;p26"/>
            <p:cNvPicPr preferRelativeResize="0"/>
            <p:nvPr/>
          </p:nvPicPr>
          <p:blipFill>
            <a:blip r:embed="rId10">
              <a:alphaModFix/>
            </a:blip>
            <a:stretch>
              <a:fillRect/>
            </a:stretch>
          </p:blipFill>
          <p:spPr>
            <a:xfrm>
              <a:off x="7927676" y="4244682"/>
              <a:ext cx="718150" cy="727244"/>
            </a:xfrm>
            <a:prstGeom prst="rect">
              <a:avLst/>
            </a:prstGeom>
            <a:noFill/>
            <a:ln>
              <a:noFill/>
            </a:ln>
          </p:spPr>
        </p:pic>
        <p:pic>
          <p:nvPicPr>
            <p:cNvPr id="151" name="Google Shape;151;p26"/>
            <p:cNvPicPr preferRelativeResize="0"/>
            <p:nvPr/>
          </p:nvPicPr>
          <p:blipFill rotWithShape="1">
            <a:blip r:embed="rId11">
              <a:alphaModFix/>
            </a:blip>
            <a:srcRect t="-7329" b="7330"/>
            <a:stretch/>
          </p:blipFill>
          <p:spPr>
            <a:xfrm>
              <a:off x="6147275" y="4137629"/>
              <a:ext cx="718150" cy="913596"/>
            </a:xfrm>
            <a:prstGeom prst="rect">
              <a:avLst/>
            </a:prstGeom>
            <a:noFill/>
            <a:ln>
              <a:noFill/>
            </a:ln>
          </p:spPr>
        </p:pic>
      </p:grpSp>
      <p:sp>
        <p:nvSpPr>
          <p:cNvPr id="152" name="Google Shape;152;p2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a:t>
            </a:fld>
            <a:endParaRPr/>
          </a:p>
        </p:txBody>
      </p:sp>
      <p:pic>
        <p:nvPicPr>
          <p:cNvPr id="2" name="Recorded Sound">
            <a:hlinkClick r:id="" action="ppaction://media"/>
            <a:extLst>
              <a:ext uri="{FF2B5EF4-FFF2-40B4-BE49-F238E27FC236}">
                <a16:creationId xmlns:a16="http://schemas.microsoft.com/office/drawing/2014/main" id="{8D39E28D-2C5A-8393-03DB-FF2C828EFB9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424734" y="4667392"/>
            <a:ext cx="406400" cy="406400"/>
          </a:xfrm>
          <a:prstGeom prst="rect">
            <a:avLst/>
          </a:prstGeom>
        </p:spPr>
      </p:pic>
    </p:spTree>
  </p:cSld>
  <p:clrMapOvr>
    <a:masterClrMapping/>
  </p:clrMapOvr>
  <p:transition spd="med" advTm="1051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5"/>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marL="0" lvl="0" indent="0" algn="ctr" rtl="0">
              <a:spcBef>
                <a:spcPts val="0"/>
              </a:spcBef>
              <a:spcAft>
                <a:spcPts val="0"/>
              </a:spcAft>
              <a:buNone/>
            </a:pPr>
            <a:r>
              <a:rPr lang="el-GR" dirty="0"/>
              <a:t>Εμπόδια στην αποτελεσματική επικοινωνία</a:t>
            </a:r>
            <a:endParaRPr dirty="0"/>
          </a:p>
        </p:txBody>
      </p:sp>
      <p:sp>
        <p:nvSpPr>
          <p:cNvPr id="227" name="Google Shape;227;p35"/>
          <p:cNvSpPr txBox="1">
            <a:spLocks noGrp="1"/>
          </p:cNvSpPr>
          <p:nvPr>
            <p:ph type="body" idx="1"/>
          </p:nvPr>
        </p:nvSpPr>
        <p:spPr>
          <a:xfrm>
            <a:off x="720000" y="1284275"/>
            <a:ext cx="3724800" cy="3284700"/>
          </a:xfrm>
          <a:prstGeom prst="rect">
            <a:avLst/>
          </a:prstGeom>
        </p:spPr>
        <p:txBody>
          <a:bodyPr spcFirstLastPara="1" wrap="square" lIns="94750" tIns="94750" rIns="94750" bIns="94750" anchor="t" anchorCtr="0">
            <a:noAutofit/>
          </a:bodyPr>
          <a:lstStyle/>
          <a:p>
            <a:pPr marL="0" lvl="0" indent="0" algn="just" rtl="0">
              <a:lnSpc>
                <a:spcPct val="150000"/>
              </a:lnSpc>
              <a:spcBef>
                <a:spcPts val="0"/>
              </a:spcBef>
              <a:spcAft>
                <a:spcPts val="0"/>
              </a:spcAft>
              <a:buNone/>
            </a:pPr>
            <a:r>
              <a:rPr lang="el-GR" sz="1500" dirty="0">
                <a:solidFill>
                  <a:srgbClr val="445D73"/>
                </a:solidFill>
              </a:rPr>
              <a:t>Τα εμπόδια στην αποτελεσματική επικοινωνία είναι εμπόδια ή προκλήσεις που εμποδίζουν την επιτυχή ανταλλαγή πληροφοριών, ιδεών, συναισθημάτων ή δεξιοτήτων μεταξύ ατόμων ή ομάδων. Αυτά τα εμπόδια μπορούν να εκδηλωθούν με διάφορες μορφές και να προκύψουν από διαφορετικές πηγές, εμποδίζοντας τη σαφήνεια, την κατανόηση και την αποτελεσματικότητα της επικοινωνίας.</a:t>
            </a:r>
            <a:endParaRPr sz="1900" dirty="0">
              <a:solidFill>
                <a:srgbClr val="445D73"/>
              </a:solidFill>
            </a:endParaRPr>
          </a:p>
        </p:txBody>
      </p:sp>
      <p:pic>
        <p:nvPicPr>
          <p:cNvPr id="228" name="Google Shape;228;p35"/>
          <p:cNvPicPr preferRelativeResize="0"/>
          <p:nvPr/>
        </p:nvPicPr>
        <p:blipFill>
          <a:blip r:embed="rId5">
            <a:alphaModFix/>
          </a:blip>
          <a:stretch>
            <a:fillRect/>
          </a:stretch>
        </p:blipFill>
        <p:spPr>
          <a:xfrm>
            <a:off x="5419200" y="1392025"/>
            <a:ext cx="3724800" cy="1949304"/>
          </a:xfrm>
          <a:prstGeom prst="rect">
            <a:avLst/>
          </a:prstGeom>
          <a:noFill/>
          <a:ln>
            <a:noFill/>
          </a:ln>
        </p:spPr>
      </p:pic>
      <p:sp>
        <p:nvSpPr>
          <p:cNvPr id="229" name="Google Shape;229;p3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a:t>
            </a:fld>
            <a:endParaRPr/>
          </a:p>
        </p:txBody>
      </p:sp>
      <p:pic>
        <p:nvPicPr>
          <p:cNvPr id="2" name="Recorded Sound">
            <a:hlinkClick r:id="" action="ppaction://media"/>
            <a:extLst>
              <a:ext uri="{FF2B5EF4-FFF2-40B4-BE49-F238E27FC236}">
                <a16:creationId xmlns:a16="http://schemas.microsoft.com/office/drawing/2014/main" id="{F6EE0CF6-6A18-AFDE-0F7E-DFDA3CC211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74343" y="4568975"/>
            <a:ext cx="406400" cy="406400"/>
          </a:xfrm>
          <a:prstGeom prst="rect">
            <a:avLst/>
          </a:prstGeom>
        </p:spPr>
      </p:pic>
    </p:spTree>
  </p:cSld>
  <p:clrMapOvr>
    <a:masterClrMapping/>
  </p:clrMapOvr>
  <p:transition spd="med" advTm="34896">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8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36"/>
          <p:cNvPicPr preferRelativeResize="0"/>
          <p:nvPr/>
        </p:nvPicPr>
        <p:blipFill>
          <a:blip r:embed="rId5">
            <a:alphaModFix/>
          </a:blip>
          <a:stretch>
            <a:fillRect/>
          </a:stretch>
        </p:blipFill>
        <p:spPr>
          <a:xfrm>
            <a:off x="3196750" y="2325400"/>
            <a:ext cx="4317426" cy="2818100"/>
          </a:xfrm>
          <a:prstGeom prst="rect">
            <a:avLst/>
          </a:prstGeom>
          <a:noFill/>
          <a:ln>
            <a:noFill/>
          </a:ln>
        </p:spPr>
      </p:pic>
      <p:sp>
        <p:nvSpPr>
          <p:cNvPr id="235" name="Google Shape;235;p36"/>
          <p:cNvSpPr txBox="1">
            <a:spLocks noGrp="1"/>
          </p:cNvSpPr>
          <p:nvPr>
            <p:ph type="title"/>
          </p:nvPr>
        </p:nvSpPr>
        <p:spPr>
          <a:xfrm>
            <a:off x="1376865" y="353490"/>
            <a:ext cx="7259400" cy="572700"/>
          </a:xfrm>
          <a:prstGeom prst="rect">
            <a:avLst/>
          </a:prstGeom>
        </p:spPr>
        <p:txBody>
          <a:bodyPr spcFirstLastPara="1" wrap="square" lIns="94750" tIns="94750" rIns="94750" bIns="94750" anchor="ctr" anchorCtr="0">
            <a:noAutofit/>
          </a:bodyPr>
          <a:lstStyle/>
          <a:p>
            <a:pPr marL="0" lvl="0" indent="0" algn="ctr" rtl="0">
              <a:spcBef>
                <a:spcPts val="0"/>
              </a:spcBef>
              <a:spcAft>
                <a:spcPts val="0"/>
              </a:spcAft>
              <a:buNone/>
            </a:pPr>
            <a:r>
              <a:rPr lang="el-GR" dirty="0"/>
              <a:t>Εμπόδια στην αποτελεσματική επικοινωνία</a:t>
            </a:r>
            <a:endParaRPr dirty="0"/>
          </a:p>
        </p:txBody>
      </p:sp>
      <p:sp>
        <p:nvSpPr>
          <p:cNvPr id="236" name="Google Shape;236;p36"/>
          <p:cNvSpPr txBox="1">
            <a:spLocks noGrp="1"/>
          </p:cNvSpPr>
          <p:nvPr>
            <p:ph type="body" idx="1"/>
          </p:nvPr>
        </p:nvSpPr>
        <p:spPr>
          <a:xfrm>
            <a:off x="720000" y="1284275"/>
            <a:ext cx="3724800" cy="3284700"/>
          </a:xfrm>
          <a:prstGeom prst="rect">
            <a:avLst/>
          </a:prstGeom>
        </p:spPr>
        <p:txBody>
          <a:bodyPr spcFirstLastPara="1" wrap="square" lIns="94750" tIns="94750" rIns="94750" bIns="94750" anchor="t" anchorCtr="0">
            <a:noAutofit/>
          </a:bodyPr>
          <a:lstStyle/>
          <a:p>
            <a:pPr marL="0" lvl="0" indent="0" algn="l" rtl="0">
              <a:spcBef>
                <a:spcPts val="0"/>
              </a:spcBef>
              <a:spcAft>
                <a:spcPts val="0"/>
              </a:spcAft>
              <a:buNone/>
            </a:pPr>
            <a:r>
              <a:rPr lang="el-GR" b="1" dirty="0"/>
              <a:t>Φυσικά εμπόδια</a:t>
            </a:r>
            <a:endParaRPr lang="en-US" b="1" dirty="0"/>
          </a:p>
          <a:p>
            <a:pPr marL="0" lvl="0" indent="0" algn="l" rtl="0">
              <a:spcBef>
                <a:spcPts val="0"/>
              </a:spcBef>
              <a:spcAft>
                <a:spcPts val="0"/>
              </a:spcAft>
              <a:buNone/>
            </a:pPr>
            <a:r>
              <a:rPr lang="en-US" dirty="0"/>
              <a:t>-</a:t>
            </a:r>
            <a:r>
              <a:rPr lang="el-GR" dirty="0"/>
              <a:t>Θόρυβος</a:t>
            </a:r>
            <a:endParaRPr lang="en-US" dirty="0"/>
          </a:p>
          <a:p>
            <a:pPr marL="0" lvl="0" indent="0" algn="l" rtl="0">
              <a:spcBef>
                <a:spcPts val="0"/>
              </a:spcBef>
              <a:spcAft>
                <a:spcPts val="0"/>
              </a:spcAft>
              <a:buNone/>
            </a:pPr>
            <a:r>
              <a:rPr lang="en-US" dirty="0"/>
              <a:t>-</a:t>
            </a:r>
            <a:r>
              <a:rPr lang="el-GR" dirty="0"/>
              <a:t>Απόσταση</a:t>
            </a:r>
            <a:endParaRPr lang="en-US" dirty="0"/>
          </a:p>
          <a:p>
            <a:pPr marL="0" lvl="0" indent="0" algn="l" rtl="0">
              <a:spcBef>
                <a:spcPts val="0"/>
              </a:spcBef>
              <a:spcAft>
                <a:spcPts val="0"/>
              </a:spcAft>
              <a:buNone/>
            </a:pPr>
            <a:r>
              <a:rPr lang="en-US" dirty="0"/>
              <a:t>-</a:t>
            </a:r>
            <a:r>
              <a:rPr lang="el-GR" dirty="0"/>
              <a:t>Κακός φωτισμός</a:t>
            </a:r>
            <a:endParaRPr lang="en-US" dirty="0"/>
          </a:p>
          <a:p>
            <a:pPr marL="0" lvl="0" indent="0" algn="l" rtl="0">
              <a:spcBef>
                <a:spcPts val="0"/>
              </a:spcBef>
              <a:spcAft>
                <a:spcPts val="0"/>
              </a:spcAft>
              <a:buNone/>
            </a:pPr>
            <a:r>
              <a:rPr lang="en-US" dirty="0"/>
              <a:t>-</a:t>
            </a:r>
            <a:r>
              <a:rPr lang="el-GR" dirty="0"/>
              <a:t>Τεχνικά θέματα</a:t>
            </a:r>
            <a:endParaRPr lang="en-US" dirty="0"/>
          </a:p>
          <a:p>
            <a:pPr marL="0" lvl="0" indent="0" algn="l" rtl="0">
              <a:spcBef>
                <a:spcPts val="0"/>
              </a:spcBef>
              <a:spcAft>
                <a:spcPts val="0"/>
              </a:spcAft>
              <a:buNone/>
            </a:pPr>
            <a:endParaRPr dirty="0"/>
          </a:p>
          <a:p>
            <a:pPr marL="0" lvl="0" indent="0" algn="l" rtl="0">
              <a:spcBef>
                <a:spcPts val="0"/>
              </a:spcBef>
              <a:spcAft>
                <a:spcPts val="0"/>
              </a:spcAft>
              <a:buNone/>
            </a:pPr>
            <a:r>
              <a:rPr lang="el-GR" b="1" dirty="0"/>
              <a:t>Ψυχολογικά εμπόδια</a:t>
            </a:r>
            <a:endParaRPr lang="en-US" b="1" dirty="0"/>
          </a:p>
          <a:p>
            <a:pPr marL="0" lvl="0" indent="0" algn="l" rtl="0">
              <a:spcBef>
                <a:spcPts val="0"/>
              </a:spcBef>
              <a:spcAft>
                <a:spcPts val="0"/>
              </a:spcAft>
              <a:buNone/>
            </a:pPr>
            <a:r>
              <a:rPr lang="en-US" dirty="0"/>
              <a:t>-</a:t>
            </a:r>
            <a:r>
              <a:rPr lang="el-GR" dirty="0"/>
              <a:t>Στρες</a:t>
            </a:r>
            <a:endParaRPr lang="en-US" dirty="0"/>
          </a:p>
          <a:p>
            <a:pPr marL="0" lvl="0" indent="0" algn="l" rtl="0">
              <a:spcBef>
                <a:spcPts val="0"/>
              </a:spcBef>
              <a:spcAft>
                <a:spcPts val="0"/>
              </a:spcAft>
              <a:buNone/>
            </a:pPr>
            <a:r>
              <a:rPr lang="en-US" dirty="0"/>
              <a:t>-</a:t>
            </a:r>
            <a:r>
              <a:rPr lang="el-GR" dirty="0"/>
              <a:t>Συναισθήματα</a:t>
            </a:r>
            <a:endParaRPr lang="en-US" dirty="0"/>
          </a:p>
          <a:p>
            <a:pPr marL="0" lvl="0" indent="0" algn="l" rtl="0">
              <a:spcBef>
                <a:spcPts val="0"/>
              </a:spcBef>
              <a:spcAft>
                <a:spcPts val="0"/>
              </a:spcAft>
              <a:buNone/>
            </a:pPr>
            <a:r>
              <a:rPr lang="en-US" dirty="0"/>
              <a:t>-</a:t>
            </a:r>
            <a:r>
              <a:rPr lang="el-GR" dirty="0"/>
              <a:t>Ψυχική υγεία</a:t>
            </a:r>
            <a:endParaRPr lang="en-US" dirty="0"/>
          </a:p>
          <a:p>
            <a:pPr marL="0" lvl="0" indent="0" algn="l" rtl="0">
              <a:spcBef>
                <a:spcPts val="0"/>
              </a:spcBef>
              <a:spcAft>
                <a:spcPts val="0"/>
              </a:spcAft>
              <a:buNone/>
            </a:pPr>
            <a:r>
              <a:rPr lang="en-US" dirty="0"/>
              <a:t>-</a:t>
            </a:r>
            <a:r>
              <a:rPr lang="el-GR" dirty="0"/>
              <a:t>Έλλειψη </a:t>
            </a:r>
            <a:r>
              <a:rPr lang="el-GR" dirty="0" err="1"/>
              <a:t>ενσυναίσθησης</a:t>
            </a:r>
            <a:endParaRPr dirty="0"/>
          </a:p>
        </p:txBody>
      </p:sp>
      <p:sp>
        <p:nvSpPr>
          <p:cNvPr id="237" name="Google Shape;237;p3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a:t>
            </a:fld>
            <a:endParaRPr/>
          </a:p>
        </p:txBody>
      </p:sp>
      <p:pic>
        <p:nvPicPr>
          <p:cNvPr id="2" name="Recorded Sound">
            <a:hlinkClick r:id="" action="ppaction://media"/>
            <a:extLst>
              <a:ext uri="{FF2B5EF4-FFF2-40B4-BE49-F238E27FC236}">
                <a16:creationId xmlns:a16="http://schemas.microsoft.com/office/drawing/2014/main" id="{6D7324DB-0A58-20B7-97A3-96DA607A4D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2755" y="4154411"/>
            <a:ext cx="406400" cy="406400"/>
          </a:xfrm>
          <a:prstGeom prst="rect">
            <a:avLst/>
          </a:prstGeom>
        </p:spPr>
      </p:pic>
    </p:spTree>
  </p:cSld>
  <p:clrMapOvr>
    <a:masterClrMapping/>
  </p:clrMapOvr>
  <p:transition spd="med" advTm="20428">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7"/>
          <p:cNvSpPr txBox="1">
            <a:spLocks noGrp="1"/>
          </p:cNvSpPr>
          <p:nvPr>
            <p:ph type="title"/>
          </p:nvPr>
        </p:nvSpPr>
        <p:spPr>
          <a:xfrm>
            <a:off x="1571734" y="373820"/>
            <a:ext cx="7259400" cy="572700"/>
          </a:xfrm>
          <a:prstGeom prst="rect">
            <a:avLst/>
          </a:prstGeom>
        </p:spPr>
        <p:txBody>
          <a:bodyPr spcFirstLastPara="1" wrap="square" lIns="94750" tIns="94750" rIns="94750" bIns="94750" anchor="ctr" anchorCtr="0">
            <a:noAutofit/>
          </a:bodyPr>
          <a:lstStyle/>
          <a:p>
            <a:pPr marL="0" lvl="0" indent="0" algn="ctr" rtl="0">
              <a:spcBef>
                <a:spcPts val="0"/>
              </a:spcBef>
              <a:spcAft>
                <a:spcPts val="0"/>
              </a:spcAft>
              <a:buNone/>
            </a:pPr>
            <a:r>
              <a:rPr lang="el-GR" dirty="0"/>
              <a:t>Εμπόδια στην αποτελεσματική επικοινωνία</a:t>
            </a:r>
            <a:endParaRPr dirty="0"/>
          </a:p>
        </p:txBody>
      </p:sp>
      <p:sp>
        <p:nvSpPr>
          <p:cNvPr id="243" name="Google Shape;243;p37"/>
          <p:cNvSpPr txBox="1">
            <a:spLocks noGrp="1"/>
          </p:cNvSpPr>
          <p:nvPr>
            <p:ph type="body" idx="1"/>
          </p:nvPr>
        </p:nvSpPr>
        <p:spPr>
          <a:xfrm>
            <a:off x="720000" y="1284275"/>
            <a:ext cx="3989700" cy="3284700"/>
          </a:xfrm>
          <a:prstGeom prst="rect">
            <a:avLst/>
          </a:prstGeom>
        </p:spPr>
        <p:txBody>
          <a:bodyPr spcFirstLastPara="1" wrap="square" lIns="94750" tIns="94750" rIns="94750" bIns="94750" anchor="t" anchorCtr="0">
            <a:noAutofit/>
          </a:bodyPr>
          <a:lstStyle/>
          <a:p>
            <a:pPr marL="0" lvl="0" indent="0" algn="l" rtl="0">
              <a:spcBef>
                <a:spcPts val="0"/>
              </a:spcBef>
              <a:spcAft>
                <a:spcPts val="0"/>
              </a:spcAft>
              <a:buNone/>
            </a:pPr>
            <a:r>
              <a:rPr lang="el-GR" b="1" dirty="0"/>
              <a:t>Γλωσσικά εμπόδια</a:t>
            </a:r>
            <a:r>
              <a:rPr lang="en-US" b="1" dirty="0"/>
              <a:t> </a:t>
            </a:r>
          </a:p>
          <a:p>
            <a:pPr marL="0" lvl="0" indent="0" algn="l" rtl="0">
              <a:spcBef>
                <a:spcPts val="0"/>
              </a:spcBef>
              <a:spcAft>
                <a:spcPts val="0"/>
              </a:spcAft>
              <a:buNone/>
            </a:pPr>
            <a:r>
              <a:rPr lang="el-GR" dirty="0"/>
              <a:t>Δεν μοιράζονται κοινή γλώσσα ή διαφορετικά επίπεδα επάρκειας σε μια κοινή γλώσσα. Η ορολογία, η τεχνική γλώσσα ή η σύνθετη ορολογία μπορούν να δημιουργήσουν εμπόδια για άτομα που δεν είναι εξοικειωμένα με το εξειδικευμένο λεξιλόγιο.</a:t>
            </a:r>
            <a:endParaRPr dirty="0"/>
          </a:p>
          <a:p>
            <a:pPr marL="0" lvl="0" indent="0" algn="l" rtl="0">
              <a:spcBef>
                <a:spcPts val="0"/>
              </a:spcBef>
              <a:spcAft>
                <a:spcPts val="0"/>
              </a:spcAft>
              <a:buNone/>
            </a:pPr>
            <a:r>
              <a:rPr lang="el-GR" b="1" dirty="0"/>
              <a:t>Πολιτιστικά εμπόδια</a:t>
            </a:r>
            <a:endParaRPr lang="en-US" b="1" dirty="0"/>
          </a:p>
          <a:p>
            <a:pPr marL="0" lvl="0" indent="0" algn="l" rtl="0">
              <a:spcBef>
                <a:spcPts val="0"/>
              </a:spcBef>
              <a:spcAft>
                <a:spcPts val="0"/>
              </a:spcAft>
              <a:buNone/>
            </a:pPr>
            <a:r>
              <a:rPr lang="el-GR" dirty="0"/>
              <a:t>Διαφορές σε αξίες, κανόνες, πεποιθήσεις, στυλ επικοινωνίας, κοινωνικά έθιμα</a:t>
            </a:r>
            <a:endParaRPr dirty="0"/>
          </a:p>
        </p:txBody>
      </p:sp>
      <p:pic>
        <p:nvPicPr>
          <p:cNvPr id="244" name="Google Shape;244;p37"/>
          <p:cNvPicPr preferRelativeResize="0"/>
          <p:nvPr/>
        </p:nvPicPr>
        <p:blipFill>
          <a:blip r:embed="rId5">
            <a:alphaModFix/>
          </a:blip>
          <a:stretch>
            <a:fillRect/>
          </a:stretch>
        </p:blipFill>
        <p:spPr>
          <a:xfrm>
            <a:off x="4749600" y="1580832"/>
            <a:ext cx="4394400" cy="2691570"/>
          </a:xfrm>
          <a:prstGeom prst="rect">
            <a:avLst/>
          </a:prstGeom>
          <a:noFill/>
          <a:ln>
            <a:noFill/>
          </a:ln>
        </p:spPr>
      </p:pic>
      <p:sp>
        <p:nvSpPr>
          <p:cNvPr id="245" name="Google Shape;245;p3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12</a:t>
            </a:fld>
            <a:endParaRPr/>
          </a:p>
        </p:txBody>
      </p:sp>
      <p:pic>
        <p:nvPicPr>
          <p:cNvPr id="2" name="Recorded Sound">
            <a:hlinkClick r:id="" action="ppaction://media"/>
            <a:extLst>
              <a:ext uri="{FF2B5EF4-FFF2-40B4-BE49-F238E27FC236}">
                <a16:creationId xmlns:a16="http://schemas.microsoft.com/office/drawing/2014/main" id="{D7F4BBBC-CB29-FFD1-5843-868FA808CA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30471" y="4703514"/>
            <a:ext cx="406400" cy="406400"/>
          </a:xfrm>
          <a:prstGeom prst="rect">
            <a:avLst/>
          </a:prstGeom>
        </p:spPr>
      </p:pic>
    </p:spTree>
  </p:cSld>
  <p:clrMapOvr>
    <a:masterClrMapping/>
  </p:clrMapOvr>
  <p:transition spd="med" advTm="35641">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6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8"/>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marL="0" lvl="0" indent="0" algn="ctr" rtl="0">
              <a:spcBef>
                <a:spcPts val="0"/>
              </a:spcBef>
              <a:spcAft>
                <a:spcPts val="0"/>
              </a:spcAft>
              <a:buNone/>
            </a:pPr>
            <a:r>
              <a:rPr lang="el-GR" dirty="0"/>
              <a:t>Εμπόδια στην αποτελεσματική επικοινωνία</a:t>
            </a:r>
            <a:endParaRPr dirty="0"/>
          </a:p>
        </p:txBody>
      </p:sp>
      <p:sp>
        <p:nvSpPr>
          <p:cNvPr id="251" name="Google Shape;251;p38"/>
          <p:cNvSpPr txBox="1">
            <a:spLocks noGrp="1"/>
          </p:cNvSpPr>
          <p:nvPr>
            <p:ph type="body" idx="1"/>
          </p:nvPr>
        </p:nvSpPr>
        <p:spPr>
          <a:xfrm>
            <a:off x="720000" y="1284275"/>
            <a:ext cx="3724800" cy="3284700"/>
          </a:xfrm>
          <a:prstGeom prst="rect">
            <a:avLst/>
          </a:prstGeom>
        </p:spPr>
        <p:txBody>
          <a:bodyPr spcFirstLastPara="1" wrap="square" lIns="94750" tIns="94750" rIns="94750" bIns="94750" anchor="t" anchorCtr="0">
            <a:noAutofit/>
          </a:bodyPr>
          <a:lstStyle/>
          <a:p>
            <a:pPr marL="0" lvl="0" indent="0" algn="l" rtl="0">
              <a:spcBef>
                <a:spcPts val="0"/>
              </a:spcBef>
              <a:spcAft>
                <a:spcPts val="0"/>
              </a:spcAft>
              <a:buNone/>
            </a:pPr>
            <a:r>
              <a:rPr lang="el-GR" b="1" dirty="0"/>
              <a:t>Τα αντιληπτικά εμπόδια </a:t>
            </a:r>
            <a:r>
              <a:rPr lang="el-GR" dirty="0"/>
              <a:t>προκύπτουν από διαφορές στον τρόπο με τον οποίο τα άτομα αντιλαμβάνονται και ερμηνεύουν τις πληροφορίες</a:t>
            </a:r>
            <a:endParaRPr lang="en-US" dirty="0"/>
          </a:p>
          <a:p>
            <a:pPr marL="0" lvl="0" indent="0" algn="l" rtl="0">
              <a:spcBef>
                <a:spcPts val="0"/>
              </a:spcBef>
              <a:spcAft>
                <a:spcPts val="0"/>
              </a:spcAft>
              <a:buNone/>
            </a:pPr>
            <a:r>
              <a:rPr lang="en-US" dirty="0"/>
              <a:t>-</a:t>
            </a:r>
            <a:r>
              <a:rPr lang="el-GR" dirty="0"/>
              <a:t>Διαφορές στην αισθητηριακή αντίληψη, γνωστική επεξεργασία και προκαταλήψεις ή επιλεκτική προσοχή</a:t>
            </a:r>
            <a:endParaRPr dirty="0"/>
          </a:p>
        </p:txBody>
      </p:sp>
      <p:pic>
        <p:nvPicPr>
          <p:cNvPr id="252" name="Google Shape;252;p38"/>
          <p:cNvPicPr preferRelativeResize="0"/>
          <p:nvPr/>
        </p:nvPicPr>
        <p:blipFill rotWithShape="1">
          <a:blip r:embed="rId5">
            <a:alphaModFix/>
          </a:blip>
          <a:srcRect b="4988"/>
          <a:stretch/>
        </p:blipFill>
        <p:spPr>
          <a:xfrm>
            <a:off x="4749600" y="1534937"/>
            <a:ext cx="4394400" cy="2783375"/>
          </a:xfrm>
          <a:prstGeom prst="rect">
            <a:avLst/>
          </a:prstGeom>
          <a:noFill/>
          <a:ln>
            <a:noFill/>
          </a:ln>
        </p:spPr>
      </p:pic>
      <p:sp>
        <p:nvSpPr>
          <p:cNvPr id="253" name="Google Shape;253;p3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a:t>
            </a:fld>
            <a:endParaRPr/>
          </a:p>
        </p:txBody>
      </p:sp>
      <p:pic>
        <p:nvPicPr>
          <p:cNvPr id="2" name="Recorded Sound">
            <a:hlinkClick r:id="" action="ppaction://media"/>
            <a:extLst>
              <a:ext uri="{FF2B5EF4-FFF2-40B4-BE49-F238E27FC236}">
                <a16:creationId xmlns:a16="http://schemas.microsoft.com/office/drawing/2014/main" id="{DD961ED4-FC16-025D-9B23-188A34AA5E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01807" y="4568975"/>
            <a:ext cx="406400" cy="406400"/>
          </a:xfrm>
          <a:prstGeom prst="rect">
            <a:avLst/>
          </a:prstGeom>
        </p:spPr>
      </p:pic>
    </p:spTree>
  </p:cSld>
  <p:clrMapOvr>
    <a:masterClrMapping/>
  </p:clrMapOvr>
  <p:transition spd="med" advTm="22134">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57"/>
        <p:cNvGrpSpPr/>
        <p:nvPr/>
      </p:nvGrpSpPr>
      <p:grpSpPr>
        <a:xfrm>
          <a:off x="0" y="0"/>
          <a:ext cx="0" cy="0"/>
          <a:chOff x="0" y="0"/>
          <a:chExt cx="0" cy="0"/>
        </a:xfrm>
      </p:grpSpPr>
      <p:sp>
        <p:nvSpPr>
          <p:cNvPr id="258" name="Google Shape;258;p39"/>
          <p:cNvSpPr/>
          <p:nvPr/>
        </p:nvSpPr>
        <p:spPr>
          <a:xfrm>
            <a:off x="720000" y="957148"/>
            <a:ext cx="1655700" cy="931200"/>
          </a:xfrm>
          <a:prstGeom prst="ellipse">
            <a:avLst/>
          </a:prstGeom>
          <a:noFill/>
          <a:ln w="9525" cap="flat" cmpd="sng">
            <a:solidFill>
              <a:schemeClr val="lt1"/>
            </a:solidFill>
            <a:prstDash val="solid"/>
            <a:round/>
            <a:headEnd type="none" w="sm" len="sm"/>
            <a:tailEnd type="none" w="sm" len="sm"/>
          </a:ln>
        </p:spPr>
        <p:txBody>
          <a:bodyPr spcFirstLastPara="1" wrap="square" lIns="94750" tIns="94750" rIns="94750" bIns="94750"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000000"/>
                </a:solidFill>
                <a:latin typeface="Arial"/>
                <a:ea typeface="Arial"/>
                <a:cs typeface="Arial"/>
                <a:sym typeface="Arial"/>
              </a:rPr>
              <a:t> </a:t>
            </a:r>
            <a:endParaRPr sz="1500" b="0" i="0" u="none" strike="noStrike" cap="none">
              <a:solidFill>
                <a:srgbClr val="000000"/>
              </a:solidFill>
              <a:latin typeface="Arial"/>
              <a:ea typeface="Arial"/>
              <a:cs typeface="Arial"/>
              <a:sym typeface="Arial"/>
            </a:endParaRPr>
          </a:p>
        </p:txBody>
      </p:sp>
      <p:sp>
        <p:nvSpPr>
          <p:cNvPr id="259" name="Google Shape;259;p39"/>
          <p:cNvSpPr txBox="1">
            <a:spLocks noGrp="1"/>
          </p:cNvSpPr>
          <p:nvPr>
            <p:ph type="title"/>
          </p:nvPr>
        </p:nvSpPr>
        <p:spPr>
          <a:xfrm>
            <a:off x="720000" y="2231275"/>
            <a:ext cx="2877300" cy="1121700"/>
          </a:xfrm>
          <a:prstGeom prst="rect">
            <a:avLst/>
          </a:prstGeom>
          <a:noFill/>
          <a:ln>
            <a:noFill/>
          </a:ln>
        </p:spPr>
        <p:txBody>
          <a:bodyPr spcFirstLastPara="1" wrap="square" lIns="94750" tIns="94750" rIns="94750" bIns="94750" anchor="ctr" anchorCtr="0">
            <a:noAutofit/>
          </a:bodyPr>
          <a:lstStyle/>
          <a:p>
            <a:pPr marL="0" lvl="0" indent="0" algn="l" rtl="0">
              <a:lnSpc>
                <a:spcPct val="100000"/>
              </a:lnSpc>
              <a:spcBef>
                <a:spcPts val="0"/>
              </a:spcBef>
              <a:spcAft>
                <a:spcPts val="0"/>
              </a:spcAft>
              <a:buSzPts val="3700"/>
              <a:buNone/>
            </a:pPr>
            <a:r>
              <a:rPr lang="el-GR" sz="2800" dirty="0"/>
              <a:t>Περιεκτική επικοινωνία</a:t>
            </a:r>
            <a:endParaRPr sz="2800" dirty="0"/>
          </a:p>
        </p:txBody>
      </p:sp>
      <p:sp>
        <p:nvSpPr>
          <p:cNvPr id="260" name="Google Shape;260;p39"/>
          <p:cNvSpPr txBox="1">
            <a:spLocks noGrp="1"/>
          </p:cNvSpPr>
          <p:nvPr>
            <p:ph type="title" idx="2"/>
          </p:nvPr>
        </p:nvSpPr>
        <p:spPr>
          <a:xfrm>
            <a:off x="936900" y="1001848"/>
            <a:ext cx="1221900" cy="841800"/>
          </a:xfrm>
          <a:prstGeom prst="rect">
            <a:avLst/>
          </a:prstGeom>
          <a:noFill/>
          <a:ln>
            <a:noFill/>
          </a:ln>
        </p:spPr>
        <p:txBody>
          <a:bodyPr spcFirstLastPara="1" wrap="square" lIns="94750" tIns="94750" rIns="94750" bIns="94750" anchor="ctr" anchorCtr="0">
            <a:noAutofit/>
          </a:bodyPr>
          <a:lstStyle/>
          <a:p>
            <a:pPr marL="0" lvl="0" indent="0" algn="ctr" rtl="0">
              <a:lnSpc>
                <a:spcPct val="100000"/>
              </a:lnSpc>
              <a:spcBef>
                <a:spcPts val="0"/>
              </a:spcBef>
              <a:spcAft>
                <a:spcPts val="0"/>
              </a:spcAft>
              <a:buSzPts val="6200"/>
              <a:buNone/>
            </a:pPr>
            <a:r>
              <a:rPr lang="en"/>
              <a:t>03</a:t>
            </a:r>
            <a:endParaRPr/>
          </a:p>
        </p:txBody>
      </p:sp>
      <p:sp>
        <p:nvSpPr>
          <p:cNvPr id="261" name="Google Shape;261;p39"/>
          <p:cNvSpPr txBox="1">
            <a:spLocks noGrp="1"/>
          </p:cNvSpPr>
          <p:nvPr>
            <p:ph type="subTitle" idx="1"/>
          </p:nvPr>
        </p:nvSpPr>
        <p:spPr>
          <a:xfrm>
            <a:off x="720000" y="3870350"/>
            <a:ext cx="2605500" cy="604200"/>
          </a:xfrm>
          <a:prstGeom prst="rect">
            <a:avLst/>
          </a:prstGeom>
          <a:noFill/>
          <a:ln>
            <a:noFill/>
          </a:ln>
        </p:spPr>
        <p:txBody>
          <a:bodyPr spcFirstLastPara="1" wrap="square" lIns="94750" tIns="94750" rIns="94750" bIns="94750" anchor="ctr" anchorCtr="0">
            <a:noAutofit/>
          </a:bodyPr>
          <a:lstStyle/>
          <a:p>
            <a:pPr marL="0" lvl="0" indent="0" algn="l" rtl="0">
              <a:lnSpc>
                <a:spcPct val="100000"/>
              </a:lnSpc>
              <a:spcBef>
                <a:spcPts val="0"/>
              </a:spcBef>
              <a:spcAft>
                <a:spcPts val="0"/>
              </a:spcAft>
              <a:buSzPts val="1500"/>
              <a:buNone/>
            </a:pPr>
            <a:r>
              <a:rPr lang="el-GR" sz="1500" dirty="0"/>
              <a:t>Αρχές και επιπτώσεις, προκλήσεις, στερεότυπα και εμπλοκή</a:t>
            </a:r>
            <a:endParaRPr sz="1500" dirty="0"/>
          </a:p>
        </p:txBody>
      </p:sp>
      <p:pic>
        <p:nvPicPr>
          <p:cNvPr id="262" name="Google Shape;262;p39"/>
          <p:cNvPicPr preferRelativeResize="0"/>
          <p:nvPr/>
        </p:nvPicPr>
        <p:blipFill>
          <a:blip r:embed="rId5">
            <a:alphaModFix/>
          </a:blip>
          <a:stretch>
            <a:fillRect/>
          </a:stretch>
        </p:blipFill>
        <p:spPr>
          <a:xfrm>
            <a:off x="4161700" y="1312050"/>
            <a:ext cx="4982298" cy="2427899"/>
          </a:xfrm>
          <a:prstGeom prst="rect">
            <a:avLst/>
          </a:prstGeom>
          <a:noFill/>
          <a:ln w="9525" cap="flat" cmpd="sng">
            <a:solidFill>
              <a:schemeClr val="dk1"/>
            </a:solidFill>
            <a:prstDash val="solid"/>
            <a:round/>
            <a:headEnd type="none" w="sm" len="sm"/>
            <a:tailEnd type="none" w="sm" len="sm"/>
          </a:ln>
          <a:effectLst>
            <a:outerShdw dist="209550" dir="3240000" algn="bl" rotWithShape="0">
              <a:schemeClr val="dk1"/>
            </a:outerShdw>
          </a:effectLst>
        </p:spPr>
      </p:pic>
      <p:sp>
        <p:nvSpPr>
          <p:cNvPr id="263" name="Google Shape;263;p3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14</a:t>
            </a:fld>
            <a:endParaRPr/>
          </a:p>
        </p:txBody>
      </p:sp>
      <p:pic>
        <p:nvPicPr>
          <p:cNvPr id="2" name="Recorded Sound">
            <a:hlinkClick r:id="" action="ppaction://media"/>
            <a:extLst>
              <a:ext uri="{FF2B5EF4-FFF2-40B4-BE49-F238E27FC236}">
                <a16:creationId xmlns:a16="http://schemas.microsoft.com/office/drawing/2014/main" id="{C168CDF9-4EE2-4A98-CC52-9FFD08541D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56928" y="4546651"/>
            <a:ext cx="406400" cy="406400"/>
          </a:xfrm>
          <a:prstGeom prst="rect">
            <a:avLst/>
          </a:prstGeom>
        </p:spPr>
      </p:pic>
    </p:spTree>
  </p:cSld>
  <p:clrMapOvr>
    <a:masterClrMapping/>
  </p:clrMapOvr>
  <p:transition spd="med" advTm="10064">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40"/>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marL="0" lvl="0" indent="0" algn="ctr" rtl="0">
              <a:spcBef>
                <a:spcPts val="0"/>
              </a:spcBef>
              <a:spcAft>
                <a:spcPts val="0"/>
              </a:spcAft>
              <a:buNone/>
            </a:pPr>
            <a:r>
              <a:rPr lang="el-GR" dirty="0"/>
              <a:t>Αρχές</a:t>
            </a:r>
          </a:p>
        </p:txBody>
      </p:sp>
      <p:sp>
        <p:nvSpPr>
          <p:cNvPr id="269" name="Google Shape;269;p40"/>
          <p:cNvSpPr txBox="1">
            <a:spLocks noGrp="1"/>
          </p:cNvSpPr>
          <p:nvPr>
            <p:ph type="body" idx="1"/>
          </p:nvPr>
        </p:nvSpPr>
        <p:spPr>
          <a:xfrm>
            <a:off x="711175" y="966775"/>
            <a:ext cx="5727000" cy="3284700"/>
          </a:xfrm>
          <a:prstGeom prst="rect">
            <a:avLst/>
          </a:prstGeom>
        </p:spPr>
        <p:txBody>
          <a:bodyPr spcFirstLastPara="1" wrap="square" lIns="94750" tIns="94750" rIns="94750" bIns="94750" anchor="t" anchorCtr="0">
            <a:noAutofit/>
          </a:bodyPr>
          <a:lstStyle/>
          <a:p>
            <a:pPr marL="457200" lvl="0" indent="-323850" algn="just" rtl="0">
              <a:lnSpc>
                <a:spcPct val="100000"/>
              </a:lnSpc>
              <a:spcBef>
                <a:spcPts val="1200"/>
              </a:spcBef>
              <a:spcAft>
                <a:spcPts val="0"/>
              </a:spcAft>
              <a:buClr>
                <a:srgbClr val="445D73"/>
              </a:buClr>
              <a:buSzPts val="1500"/>
              <a:buChar char="●"/>
            </a:pPr>
            <a:r>
              <a:rPr lang="el-GR" sz="1500" dirty="0">
                <a:solidFill>
                  <a:srgbClr val="445D73"/>
                </a:solidFill>
              </a:rPr>
              <a:t>Πρόσωπο-Πρώτη γλώσσα: βάζει το άτομο πριν από την κατάστασή του. Πείτε "άτομο με ειδικές ανάγκες" αντί "άτομο με αναπηρία".</a:t>
            </a:r>
            <a:endParaRPr lang="en-US" sz="1500" dirty="0">
              <a:solidFill>
                <a:srgbClr val="445D73"/>
              </a:solidFill>
            </a:endParaRPr>
          </a:p>
          <a:p>
            <a:pPr marL="457200" lvl="0" indent="-323850" algn="just" rtl="0">
              <a:lnSpc>
                <a:spcPct val="100000"/>
              </a:lnSpc>
              <a:spcBef>
                <a:spcPts val="1200"/>
              </a:spcBef>
              <a:spcAft>
                <a:spcPts val="0"/>
              </a:spcAft>
              <a:buClr>
                <a:srgbClr val="445D73"/>
              </a:buClr>
              <a:buSzPts val="1500"/>
              <a:buChar char="●"/>
            </a:pPr>
            <a:r>
              <a:rPr lang="el-GR" sz="1500" dirty="0">
                <a:solidFill>
                  <a:srgbClr val="445D73"/>
                </a:solidFill>
              </a:rPr>
              <a:t>Αποφυγή αρνητικών ή μειωτικών όρων</a:t>
            </a:r>
            <a:endParaRPr lang="en-US" sz="1500" dirty="0">
              <a:solidFill>
                <a:srgbClr val="445D73"/>
              </a:solidFill>
            </a:endParaRPr>
          </a:p>
          <a:p>
            <a:pPr marL="457200" lvl="0" indent="-323850" algn="just" rtl="0">
              <a:lnSpc>
                <a:spcPct val="100000"/>
              </a:lnSpc>
              <a:spcBef>
                <a:spcPts val="1200"/>
              </a:spcBef>
              <a:spcAft>
                <a:spcPts val="0"/>
              </a:spcAft>
              <a:buClr>
                <a:srgbClr val="445D73"/>
              </a:buClr>
              <a:buSzPts val="1500"/>
              <a:buChar char="●"/>
            </a:pPr>
            <a:r>
              <a:rPr lang="el-GR" sz="1500" dirty="0">
                <a:solidFill>
                  <a:srgbClr val="445D73"/>
                </a:solidFill>
              </a:rPr>
              <a:t>Χρήση συγκεκριμένων και ακριβών όρων: Κατά την περιγραφή μιας αναπηρίας, είναι προτιμότερο να χρησιμοποιείτε συγκεκριμένους και ακριβείς όρους. Πείτε "άτομο με εγκεφαλική παράλυση" αντί "άτομο με κινητικά προβλήματα". Αυτό βοηθά στην αποφυγή γενικεύσεων και </a:t>
            </a:r>
            <a:r>
              <a:rPr lang="el-GR" sz="1500" dirty="0" err="1">
                <a:solidFill>
                  <a:srgbClr val="445D73"/>
                </a:solidFill>
              </a:rPr>
              <a:t>ανακρίβειων</a:t>
            </a:r>
            <a:r>
              <a:rPr lang="el-GR" sz="1500" dirty="0">
                <a:solidFill>
                  <a:srgbClr val="445D73"/>
                </a:solidFill>
              </a:rPr>
              <a:t>.</a:t>
            </a:r>
            <a:endParaRPr lang="en-US" sz="1500" dirty="0">
              <a:solidFill>
                <a:srgbClr val="445D73"/>
              </a:solidFill>
            </a:endParaRPr>
          </a:p>
          <a:p>
            <a:pPr marL="457200" lvl="0" indent="-323850" algn="just" rtl="0">
              <a:lnSpc>
                <a:spcPct val="100000"/>
              </a:lnSpc>
              <a:spcBef>
                <a:spcPts val="1200"/>
              </a:spcBef>
              <a:spcAft>
                <a:spcPts val="0"/>
              </a:spcAft>
              <a:buClr>
                <a:srgbClr val="445D73"/>
              </a:buClr>
              <a:buSzPts val="1500"/>
              <a:buChar char="●"/>
            </a:pPr>
            <a:r>
              <a:rPr lang="el-GR" sz="1500" dirty="0">
                <a:solidFill>
                  <a:srgbClr val="445D73"/>
                </a:solidFill>
              </a:rPr>
              <a:t>Σεβασμός στις ατομικές προτιμήσεις: Είναι σημαντικό να σεβόμαστε τον τρόπο με τον οποίο προτιμούν να αναφέρονται τα άτομα με αναπηρία.</a:t>
            </a:r>
          </a:p>
        </p:txBody>
      </p:sp>
      <p:pic>
        <p:nvPicPr>
          <p:cNvPr id="270" name="Google Shape;270;p40"/>
          <p:cNvPicPr preferRelativeResize="0"/>
          <p:nvPr/>
        </p:nvPicPr>
        <p:blipFill>
          <a:blip r:embed="rId5">
            <a:alphaModFix/>
          </a:blip>
          <a:stretch>
            <a:fillRect/>
          </a:stretch>
        </p:blipFill>
        <p:spPr>
          <a:xfrm>
            <a:off x="6587051" y="1871613"/>
            <a:ext cx="2518434" cy="1475025"/>
          </a:xfrm>
          <a:prstGeom prst="rect">
            <a:avLst/>
          </a:prstGeom>
          <a:noFill/>
          <a:ln>
            <a:noFill/>
          </a:ln>
        </p:spPr>
      </p:pic>
      <p:sp>
        <p:nvSpPr>
          <p:cNvPr id="271" name="Google Shape;271;p4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15</a:t>
            </a:fld>
            <a:endParaRPr/>
          </a:p>
        </p:txBody>
      </p:sp>
      <p:pic>
        <p:nvPicPr>
          <p:cNvPr id="2" name="Recorded Sound">
            <a:hlinkClick r:id="" action="ppaction://media"/>
            <a:extLst>
              <a:ext uri="{FF2B5EF4-FFF2-40B4-BE49-F238E27FC236}">
                <a16:creationId xmlns:a16="http://schemas.microsoft.com/office/drawing/2014/main" id="{2BCA5D00-A287-8C22-4DCB-FB2076B47E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60986" y="4623630"/>
            <a:ext cx="406400" cy="406400"/>
          </a:xfrm>
          <a:prstGeom prst="rect">
            <a:avLst/>
          </a:prstGeom>
        </p:spPr>
      </p:pic>
    </p:spTree>
  </p:cSld>
  <p:clrMapOvr>
    <a:masterClrMapping/>
  </p:clrMapOvr>
  <p:transition spd="med" advTm="50515">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1"/>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marL="0" lvl="0" indent="0" algn="ctr" rtl="0">
              <a:spcBef>
                <a:spcPts val="0"/>
              </a:spcBef>
              <a:spcAft>
                <a:spcPts val="0"/>
              </a:spcAft>
              <a:buNone/>
            </a:pPr>
            <a:r>
              <a:rPr lang="el-GR" dirty="0"/>
              <a:t>Επιπτώσεις</a:t>
            </a:r>
            <a:endParaRPr dirty="0"/>
          </a:p>
        </p:txBody>
      </p:sp>
      <p:sp>
        <p:nvSpPr>
          <p:cNvPr id="277" name="Google Shape;277;p41"/>
          <p:cNvSpPr txBox="1">
            <a:spLocks noGrp="1"/>
          </p:cNvSpPr>
          <p:nvPr>
            <p:ph type="body" idx="1"/>
          </p:nvPr>
        </p:nvSpPr>
        <p:spPr>
          <a:xfrm>
            <a:off x="948600" y="1006689"/>
            <a:ext cx="6609000" cy="3284700"/>
          </a:xfrm>
          <a:prstGeom prst="rect">
            <a:avLst/>
          </a:prstGeom>
        </p:spPr>
        <p:txBody>
          <a:bodyPr spcFirstLastPara="1" wrap="square" lIns="94750" tIns="94750" rIns="94750" bIns="94750" anchor="t" anchorCtr="0">
            <a:noAutofit/>
          </a:bodyPr>
          <a:lstStyle/>
          <a:p>
            <a:pPr marL="457200" lvl="0" indent="-304800" algn="just" rtl="0">
              <a:lnSpc>
                <a:spcPct val="150000"/>
              </a:lnSpc>
              <a:spcBef>
                <a:spcPts val="0"/>
              </a:spcBef>
              <a:spcAft>
                <a:spcPts val="0"/>
              </a:spcAft>
              <a:buClr>
                <a:srgbClr val="445D73"/>
              </a:buClr>
              <a:buSzPts val="1200"/>
              <a:buChar char="●"/>
            </a:pPr>
            <a:r>
              <a:rPr lang="el-GR" sz="1300" dirty="0">
                <a:solidFill>
                  <a:srgbClr val="445D73"/>
                </a:solidFill>
              </a:rPr>
              <a:t>Πολιτιστικά και κοινωνικά: Η υιοθέτηση της γλώσσας χωρίς αποκλεισμούς μπορεί να οδηγήσει σε θετικές αλλαγές στην αντίληψη των ατόμων με αναπηρία εντός της κοινωνίας. Προωθεί την αποδοχή και μειώνει το στίγμα που σχετίζεται με την αναπηρία</a:t>
            </a:r>
            <a:r>
              <a:rPr lang="en-US" sz="1300" dirty="0">
                <a:solidFill>
                  <a:srgbClr val="445D73"/>
                </a:solidFill>
              </a:rPr>
              <a:t>.</a:t>
            </a:r>
          </a:p>
          <a:p>
            <a:pPr marL="457200" lvl="0" indent="-304800" algn="just" rtl="0">
              <a:lnSpc>
                <a:spcPct val="150000"/>
              </a:lnSpc>
              <a:spcBef>
                <a:spcPts val="0"/>
              </a:spcBef>
              <a:spcAft>
                <a:spcPts val="0"/>
              </a:spcAft>
              <a:buClr>
                <a:srgbClr val="445D73"/>
              </a:buClr>
              <a:buSzPts val="1200"/>
              <a:buChar char="●"/>
            </a:pPr>
            <a:r>
              <a:rPr lang="el-GR" sz="1300" dirty="0">
                <a:solidFill>
                  <a:srgbClr val="445D73"/>
                </a:solidFill>
              </a:rPr>
              <a:t>Ψυχολογική και συναισθηματική: Η χρήση της περιεκτικής γλώσσας μπορεί να βελτιώσει την ψυχολογική και συναισθηματική ευημερία των ατόμων με αναπηρίες. Το να νιώθετε σεβασμό και αναγνώριση ως πλήρη άτομα μπορεί να τονώσει την αυτοεκτίμηση και την αίσθηση του </a:t>
            </a:r>
            <a:r>
              <a:rPr lang="el-GR" sz="1300" dirty="0" err="1">
                <a:solidFill>
                  <a:srgbClr val="445D73"/>
                </a:solidFill>
              </a:rPr>
              <a:t>ανήκειν</a:t>
            </a:r>
            <a:r>
              <a:rPr lang="el-GR" sz="1300" dirty="0">
                <a:solidFill>
                  <a:srgbClr val="445D73"/>
                </a:solidFill>
              </a:rPr>
              <a:t>.</a:t>
            </a:r>
            <a:endParaRPr lang="en-US" sz="1300" dirty="0">
              <a:solidFill>
                <a:srgbClr val="445D73"/>
              </a:solidFill>
            </a:endParaRPr>
          </a:p>
          <a:p>
            <a:pPr marL="457200" lvl="0" indent="-304800" algn="just" rtl="0">
              <a:lnSpc>
                <a:spcPct val="150000"/>
              </a:lnSpc>
              <a:spcBef>
                <a:spcPts val="0"/>
              </a:spcBef>
              <a:spcAft>
                <a:spcPts val="0"/>
              </a:spcAft>
              <a:buClr>
                <a:srgbClr val="445D73"/>
              </a:buClr>
              <a:buSzPts val="1200"/>
              <a:buChar char="●"/>
            </a:pPr>
            <a:r>
              <a:rPr lang="el-GR" sz="1300" dirty="0">
                <a:solidFill>
                  <a:srgbClr val="445D73"/>
                </a:solidFill>
              </a:rPr>
              <a:t>Πολιτικά και νομικά: Η γλώσσα χωρίς αποκλεισμούς μπορεί να επηρεάσει τις πολιτικές και τους νόμους. Η σεβαστή και ακριβής γλώσσα στα νομικά έγγραφα και τις δημόσιες πολιτικές μπορεί να προωθήσει την ισότητα και τα δικαιώματα των ατόμων με αναπηρία. Αυτό αντικατοπτρίζεται στους νόμους κατά των διακρίσεων και στις πολιτικές προσβασιμότητας.</a:t>
            </a:r>
            <a:endParaRPr sz="1300" dirty="0">
              <a:solidFill>
                <a:srgbClr val="445D73"/>
              </a:solidFill>
            </a:endParaRPr>
          </a:p>
        </p:txBody>
      </p:sp>
      <p:sp>
        <p:nvSpPr>
          <p:cNvPr id="278" name="Google Shape;278;p4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16</a:t>
            </a:fld>
            <a:endParaRPr/>
          </a:p>
        </p:txBody>
      </p:sp>
      <p:pic>
        <p:nvPicPr>
          <p:cNvPr id="2" name="Recorded Sound">
            <a:hlinkClick r:id="" action="ppaction://media"/>
            <a:extLst>
              <a:ext uri="{FF2B5EF4-FFF2-40B4-BE49-F238E27FC236}">
                <a16:creationId xmlns:a16="http://schemas.microsoft.com/office/drawing/2014/main" id="{C2B0BFCD-C2C3-FA90-206B-7C29E580E9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56784" y="4156528"/>
            <a:ext cx="406400" cy="406400"/>
          </a:xfrm>
          <a:prstGeom prst="rect">
            <a:avLst/>
          </a:prstGeom>
        </p:spPr>
      </p:pic>
    </p:spTree>
  </p:cSld>
  <p:clrMapOvr>
    <a:masterClrMapping/>
  </p:clrMapOvr>
  <p:transition spd="med" advTm="76725">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7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2"/>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marL="0" lvl="0" indent="0" algn="ctr" rtl="0">
              <a:spcBef>
                <a:spcPts val="0"/>
              </a:spcBef>
              <a:spcAft>
                <a:spcPts val="0"/>
              </a:spcAft>
              <a:buNone/>
            </a:pPr>
            <a:r>
              <a:rPr lang="el-GR" dirty="0"/>
              <a:t>Παραδείγματα και προκλήσεις</a:t>
            </a:r>
            <a:endParaRPr dirty="0"/>
          </a:p>
        </p:txBody>
      </p:sp>
      <p:sp>
        <p:nvSpPr>
          <p:cNvPr id="284" name="Google Shape;284;p42"/>
          <p:cNvSpPr txBox="1">
            <a:spLocks noGrp="1"/>
          </p:cNvSpPr>
          <p:nvPr>
            <p:ph type="body" idx="1"/>
          </p:nvPr>
        </p:nvSpPr>
        <p:spPr>
          <a:xfrm>
            <a:off x="1389471" y="737268"/>
            <a:ext cx="6194400" cy="3284700"/>
          </a:xfrm>
          <a:prstGeom prst="rect">
            <a:avLst/>
          </a:prstGeom>
        </p:spPr>
        <p:txBody>
          <a:bodyPr spcFirstLastPara="1" wrap="square" lIns="94750" tIns="94750" rIns="94750" bIns="94750" anchor="t" anchorCtr="0">
            <a:noAutofit/>
          </a:bodyPr>
          <a:lstStyle/>
          <a:p>
            <a:pPr marL="0" lvl="0" indent="0" algn="just" rtl="0">
              <a:lnSpc>
                <a:spcPct val="150000"/>
              </a:lnSpc>
              <a:spcBef>
                <a:spcPts val="1200"/>
              </a:spcBef>
              <a:spcAft>
                <a:spcPts val="0"/>
              </a:spcAft>
              <a:buNone/>
            </a:pPr>
            <a:r>
              <a:rPr lang="el-GR" dirty="0">
                <a:solidFill>
                  <a:srgbClr val="445D73"/>
                </a:solidFill>
              </a:rPr>
              <a:t>Στην καθημερινή ζωή, η χρήση της περιεκτικής γλώσσας σημαίνει να προσέχουμε τις λέξεις που επιλέγουμε και πώς τις χρησιμοποιούμε. Για παράδειγμα, αντί να πει κανείς «νοητικά καθυστερημένος», θα πρέπει να πει «άτομο με διανοητική αναπηρία».</a:t>
            </a:r>
            <a:r>
              <a:rPr lang="en-US" dirty="0">
                <a:solidFill>
                  <a:srgbClr val="445D73"/>
                </a:solidFill>
              </a:rPr>
              <a:t> </a:t>
            </a:r>
            <a:r>
              <a:rPr lang="el-GR" dirty="0">
                <a:solidFill>
                  <a:srgbClr val="445D73"/>
                </a:solidFill>
              </a:rPr>
              <a:t>Τα μέσα ενημέρωσης διαδραματίζουν σημαντικό ρόλο στη διαμόρφωση των αντιλήψεων του κοινού. Η χρήση γλώσσας χωρίς αποκλεισμούς στα μέσα ενημέρωσης και τη διαφήμιση μπορεί να βοηθήσει στην ομαλοποίηση της διαφορετικότητας και να προωθήσει μια πιο περιεκτική άποψη για την κοινωνία. Για παράδειγμα, αντιπροσώπευση ατόμων με αναπηρίες σε θετικούς και ποικίλους ρόλους και όχι σε στερεότυπους.</a:t>
            </a:r>
            <a:endParaRPr dirty="0">
              <a:solidFill>
                <a:srgbClr val="445D73"/>
              </a:solidFill>
            </a:endParaRPr>
          </a:p>
        </p:txBody>
      </p:sp>
      <p:sp>
        <p:nvSpPr>
          <p:cNvPr id="285" name="Google Shape;285;p4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17</a:t>
            </a:fld>
            <a:endParaRPr/>
          </a:p>
        </p:txBody>
      </p:sp>
      <p:pic>
        <p:nvPicPr>
          <p:cNvPr id="2" name="Recorded Sound">
            <a:hlinkClick r:id="" action="ppaction://media"/>
            <a:extLst>
              <a:ext uri="{FF2B5EF4-FFF2-40B4-BE49-F238E27FC236}">
                <a16:creationId xmlns:a16="http://schemas.microsoft.com/office/drawing/2014/main" id="{DD53F5CB-B636-4B79-2551-4843CA6411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7934" y="4197350"/>
            <a:ext cx="406400" cy="406400"/>
          </a:xfrm>
          <a:prstGeom prst="rect">
            <a:avLst/>
          </a:prstGeom>
        </p:spPr>
      </p:pic>
    </p:spTree>
  </p:cSld>
  <p:clrMapOvr>
    <a:masterClrMapping/>
  </p:clrMapOvr>
  <p:transition spd="med" advTm="56268">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2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3"/>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marL="0" lvl="0" indent="0" algn="ctr" rtl="0">
              <a:spcBef>
                <a:spcPts val="0"/>
              </a:spcBef>
              <a:spcAft>
                <a:spcPts val="0"/>
              </a:spcAft>
              <a:buNone/>
            </a:pPr>
            <a:r>
              <a:rPr lang="el-GR" dirty="0"/>
              <a:t>Παραδείγματα και προκλήσεις</a:t>
            </a:r>
            <a:endParaRPr dirty="0"/>
          </a:p>
        </p:txBody>
      </p:sp>
      <p:sp>
        <p:nvSpPr>
          <p:cNvPr id="291" name="Google Shape;291;p43"/>
          <p:cNvSpPr txBox="1">
            <a:spLocks noGrp="1"/>
          </p:cNvSpPr>
          <p:nvPr>
            <p:ph type="body" idx="1"/>
          </p:nvPr>
        </p:nvSpPr>
        <p:spPr>
          <a:xfrm>
            <a:off x="1164594" y="603020"/>
            <a:ext cx="6855900" cy="3284700"/>
          </a:xfrm>
          <a:prstGeom prst="rect">
            <a:avLst/>
          </a:prstGeom>
        </p:spPr>
        <p:txBody>
          <a:bodyPr spcFirstLastPara="1" wrap="square" lIns="94750" tIns="94750" rIns="94750" bIns="94750" anchor="t" anchorCtr="0">
            <a:noAutofit/>
          </a:bodyPr>
          <a:lstStyle/>
          <a:p>
            <a:pPr marL="0" lvl="0" indent="0" algn="just" rtl="0">
              <a:lnSpc>
                <a:spcPct val="150000"/>
              </a:lnSpc>
              <a:spcBef>
                <a:spcPts val="1200"/>
              </a:spcBef>
              <a:spcAft>
                <a:spcPts val="0"/>
              </a:spcAft>
              <a:buNone/>
            </a:pPr>
            <a:r>
              <a:rPr lang="el-GR" dirty="0">
                <a:solidFill>
                  <a:srgbClr val="445D73"/>
                </a:solidFill>
              </a:rPr>
              <a:t>Τα σχολεία και τα πανεπιστήμια θα πρέπει να διδάσκουν και να προωθούν τη χρήση της γλώσσας χωρίς αποκλεισμούς για να βοηθήσουν στη διαμόρφωση μιας γενιάς ατόμων με μεγαλύτερη επίγνωση και σεβασμό. Αυτό μπορεί να γίνει μέσω προγραμμάτων ευαισθητοποίησης και ένταξης.</a:t>
            </a:r>
            <a:r>
              <a:rPr lang="en-US" dirty="0">
                <a:solidFill>
                  <a:srgbClr val="445D73"/>
                </a:solidFill>
              </a:rPr>
              <a:t> </a:t>
            </a:r>
            <a:r>
              <a:rPr lang="el-GR" dirty="0">
                <a:solidFill>
                  <a:srgbClr val="445D73"/>
                </a:solidFill>
              </a:rPr>
              <a:t>Παρά τα σαφή οφέλη της περιεκτικής γλώσσας, οι προκλήσεις και οι αντιστάσεις εξακολουθούν να υπάρχουν. Μερικοί άνθρωποι μπορεί να διστάζουν να αλλάξουν τη γλώσσα τους για διάφορους λόγους, όπως η έλλειψη επίγνωσης, η συνήθεια ή η διαφωνία με την έννοια της περιεκτικής γλώσσας. Είναι σημαντικό να αντιμετωπίζουμε αυτές τις αντιστάσεις με υπομονή και εκπαίδευση, εξηγώντας τη σημασία της γλώσσας με σεβασμό και χωρίς αποκλεισμούς.</a:t>
            </a:r>
            <a:endParaRPr dirty="0">
              <a:solidFill>
                <a:srgbClr val="445D73"/>
              </a:solidFill>
            </a:endParaRPr>
          </a:p>
        </p:txBody>
      </p:sp>
      <p:sp>
        <p:nvSpPr>
          <p:cNvPr id="292" name="Google Shape;292;p4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18</a:t>
            </a:fld>
            <a:endParaRPr/>
          </a:p>
        </p:txBody>
      </p:sp>
      <p:pic>
        <p:nvPicPr>
          <p:cNvPr id="2" name="Recorded Sound">
            <a:hlinkClick r:id="" action="ppaction://media"/>
            <a:extLst>
              <a:ext uri="{FF2B5EF4-FFF2-40B4-BE49-F238E27FC236}">
                <a16:creationId xmlns:a16="http://schemas.microsoft.com/office/drawing/2014/main" id="{5227F549-B94F-FFA6-8B8C-410D27673B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56784" y="4034065"/>
            <a:ext cx="406400" cy="406400"/>
          </a:xfrm>
          <a:prstGeom prst="rect">
            <a:avLst/>
          </a:prstGeom>
        </p:spPr>
      </p:pic>
    </p:spTree>
  </p:cSld>
  <p:clrMapOvr>
    <a:masterClrMapping/>
  </p:clrMapOvr>
  <p:transition spd="med" advTm="60196">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1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4"/>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marL="0" lvl="0" indent="0" algn="ctr" rtl="0">
              <a:spcBef>
                <a:spcPts val="0"/>
              </a:spcBef>
              <a:spcAft>
                <a:spcPts val="0"/>
              </a:spcAft>
              <a:buNone/>
            </a:pPr>
            <a:r>
              <a:rPr lang="el-GR" dirty="0"/>
              <a:t>Αποφυγή στερεοτύπων</a:t>
            </a:r>
            <a:endParaRPr dirty="0"/>
          </a:p>
        </p:txBody>
      </p:sp>
      <p:sp>
        <p:nvSpPr>
          <p:cNvPr id="298" name="Google Shape;298;p44"/>
          <p:cNvSpPr txBox="1">
            <a:spLocks noGrp="1"/>
          </p:cNvSpPr>
          <p:nvPr>
            <p:ph type="body" idx="1"/>
          </p:nvPr>
        </p:nvSpPr>
        <p:spPr>
          <a:xfrm>
            <a:off x="564878" y="1284273"/>
            <a:ext cx="4292871" cy="3284700"/>
          </a:xfrm>
          <a:prstGeom prst="rect">
            <a:avLst/>
          </a:prstGeom>
        </p:spPr>
        <p:txBody>
          <a:bodyPr spcFirstLastPara="1" wrap="square" lIns="94750" tIns="94750" rIns="94750" bIns="94750" anchor="t" anchorCtr="0">
            <a:noAutofit/>
          </a:bodyPr>
          <a:lstStyle/>
          <a:p>
            <a:pPr marL="0" lvl="0" indent="0" algn="just" rtl="0">
              <a:spcBef>
                <a:spcPts val="0"/>
              </a:spcBef>
              <a:spcAft>
                <a:spcPts val="0"/>
              </a:spcAft>
              <a:buNone/>
            </a:pPr>
            <a:r>
              <a:rPr lang="el-GR" dirty="0"/>
              <a:t>Τα στερεότυπα σχετικά με τις αναπηρίες μπορεί να είναι επιβλαβή και να διαιωνίζουν τις εσφαλμένες αντιλήψεις. Μια αποτελεσματική προσέγγιση για την αποφυγή των στερεοτύπων είναι η χρήση της γλώσσας πρώτου προσώπου, η οποία τοποθετεί το άτομο πριν από την αναπηρία του, δίνοντας έμφαση στην ανθρωπιά του. Για παράδειγμα, λέγοντας «άτομο με ειδικές ανάγκες» αντί για «άτομο με αναπηρία» αναγνωρίζεται ότι η αναπηρία είναι μόνο μια πτυχή της ταυτότητας ενός ατόμου.</a:t>
            </a:r>
            <a:endParaRPr dirty="0"/>
          </a:p>
        </p:txBody>
      </p:sp>
      <p:pic>
        <p:nvPicPr>
          <p:cNvPr id="299" name="Google Shape;299;p44"/>
          <p:cNvPicPr preferRelativeResize="0"/>
          <p:nvPr/>
        </p:nvPicPr>
        <p:blipFill rotWithShape="1">
          <a:blip r:embed="rId5">
            <a:alphaModFix/>
          </a:blip>
          <a:srcRect r="54048"/>
          <a:stretch/>
        </p:blipFill>
        <p:spPr>
          <a:xfrm>
            <a:off x="5264079" y="1574596"/>
            <a:ext cx="3724800" cy="2704053"/>
          </a:xfrm>
          <a:prstGeom prst="rect">
            <a:avLst/>
          </a:prstGeom>
          <a:noFill/>
          <a:ln>
            <a:noFill/>
          </a:ln>
        </p:spPr>
      </p:pic>
      <p:sp>
        <p:nvSpPr>
          <p:cNvPr id="300" name="Google Shape;300;p4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19</a:t>
            </a:fld>
            <a:endParaRPr/>
          </a:p>
        </p:txBody>
      </p:sp>
      <p:pic>
        <p:nvPicPr>
          <p:cNvPr id="2" name="Recorded Sound">
            <a:hlinkClick r:id="" action="ppaction://media"/>
            <a:extLst>
              <a:ext uri="{FF2B5EF4-FFF2-40B4-BE49-F238E27FC236}">
                <a16:creationId xmlns:a16="http://schemas.microsoft.com/office/drawing/2014/main" id="{DD78A300-7D24-84B2-2FA3-AFA2AA9DAC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16107" y="4557475"/>
            <a:ext cx="406400" cy="406400"/>
          </a:xfrm>
          <a:prstGeom prst="rect">
            <a:avLst/>
          </a:prstGeom>
        </p:spPr>
      </p:pic>
    </p:spTree>
  </p:cSld>
  <p:clrMapOvr>
    <a:masterClrMapping/>
  </p:clrMapOvr>
  <p:transition spd="med" advTm="38179">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56"/>
        <p:cNvGrpSpPr/>
        <p:nvPr/>
      </p:nvGrpSpPr>
      <p:grpSpPr>
        <a:xfrm>
          <a:off x="0" y="0"/>
          <a:ext cx="0" cy="0"/>
          <a:chOff x="0" y="0"/>
          <a:chExt cx="0" cy="0"/>
        </a:xfrm>
      </p:grpSpPr>
      <p:sp>
        <p:nvSpPr>
          <p:cNvPr id="157" name="Google Shape;157;p27"/>
          <p:cNvSpPr/>
          <p:nvPr/>
        </p:nvSpPr>
        <p:spPr>
          <a:xfrm>
            <a:off x="720000" y="957148"/>
            <a:ext cx="1655700" cy="931200"/>
          </a:xfrm>
          <a:prstGeom prst="ellipse">
            <a:avLst/>
          </a:prstGeom>
          <a:noFill/>
          <a:ln w="9525" cap="flat" cmpd="sng">
            <a:solidFill>
              <a:schemeClr val="lt1"/>
            </a:solidFill>
            <a:prstDash val="solid"/>
            <a:round/>
            <a:headEnd type="none" w="sm" len="sm"/>
            <a:tailEnd type="none" w="sm" len="sm"/>
          </a:ln>
        </p:spPr>
        <p:txBody>
          <a:bodyPr spcFirstLastPara="1" wrap="square" lIns="94750" tIns="94750" rIns="94750" bIns="94750"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000000"/>
                </a:solidFill>
                <a:latin typeface="Arial"/>
                <a:ea typeface="Arial"/>
                <a:cs typeface="Arial"/>
                <a:sym typeface="Arial"/>
              </a:rPr>
              <a:t> </a:t>
            </a:r>
            <a:endParaRPr sz="1500" b="0" i="0" u="none" strike="noStrike" cap="none">
              <a:solidFill>
                <a:srgbClr val="000000"/>
              </a:solidFill>
              <a:latin typeface="Arial"/>
              <a:ea typeface="Arial"/>
              <a:cs typeface="Arial"/>
              <a:sym typeface="Arial"/>
            </a:endParaRPr>
          </a:p>
        </p:txBody>
      </p:sp>
      <p:sp>
        <p:nvSpPr>
          <p:cNvPr id="158" name="Google Shape;158;p27"/>
          <p:cNvSpPr txBox="1">
            <a:spLocks noGrp="1"/>
          </p:cNvSpPr>
          <p:nvPr>
            <p:ph type="title"/>
          </p:nvPr>
        </p:nvSpPr>
        <p:spPr>
          <a:xfrm>
            <a:off x="720000" y="2231275"/>
            <a:ext cx="2877300" cy="1121700"/>
          </a:xfrm>
          <a:prstGeom prst="rect">
            <a:avLst/>
          </a:prstGeom>
          <a:noFill/>
          <a:ln>
            <a:noFill/>
          </a:ln>
        </p:spPr>
        <p:txBody>
          <a:bodyPr spcFirstLastPara="1" wrap="square" lIns="94750" tIns="94750" rIns="94750" bIns="94750" anchor="ctr" anchorCtr="0">
            <a:noAutofit/>
          </a:bodyPr>
          <a:lstStyle/>
          <a:p>
            <a:pPr marL="0" lvl="0" indent="0" algn="l" rtl="0">
              <a:spcBef>
                <a:spcPts val="0"/>
              </a:spcBef>
              <a:spcAft>
                <a:spcPts val="0"/>
              </a:spcAft>
              <a:buSzPts val="3700"/>
              <a:buNone/>
            </a:pPr>
            <a:r>
              <a:rPr lang="el-GR" sz="2800" dirty="0">
                <a:solidFill>
                  <a:schemeClr val="accent1"/>
                </a:solidFill>
              </a:rPr>
              <a:t>Εισαγωγή στην επικοινωνία</a:t>
            </a:r>
            <a:endParaRPr sz="2800" dirty="0"/>
          </a:p>
        </p:txBody>
      </p:sp>
      <p:sp>
        <p:nvSpPr>
          <p:cNvPr id="159" name="Google Shape;159;p27"/>
          <p:cNvSpPr txBox="1">
            <a:spLocks noGrp="1"/>
          </p:cNvSpPr>
          <p:nvPr>
            <p:ph type="title" idx="2"/>
          </p:nvPr>
        </p:nvSpPr>
        <p:spPr>
          <a:xfrm>
            <a:off x="936900" y="1001848"/>
            <a:ext cx="1221900" cy="841800"/>
          </a:xfrm>
          <a:prstGeom prst="rect">
            <a:avLst/>
          </a:prstGeom>
          <a:noFill/>
          <a:ln>
            <a:noFill/>
          </a:ln>
        </p:spPr>
        <p:txBody>
          <a:bodyPr spcFirstLastPara="1" wrap="square" lIns="94750" tIns="94750" rIns="94750" bIns="94750" anchor="ctr" anchorCtr="0">
            <a:noAutofit/>
          </a:bodyPr>
          <a:lstStyle/>
          <a:p>
            <a:pPr marL="0" lvl="0" indent="0" algn="ctr" rtl="0">
              <a:lnSpc>
                <a:spcPct val="100000"/>
              </a:lnSpc>
              <a:spcBef>
                <a:spcPts val="0"/>
              </a:spcBef>
              <a:spcAft>
                <a:spcPts val="0"/>
              </a:spcAft>
              <a:buSzPts val="6200"/>
              <a:buNone/>
            </a:pPr>
            <a:r>
              <a:rPr lang="en"/>
              <a:t>01</a:t>
            </a:r>
            <a:endParaRPr/>
          </a:p>
        </p:txBody>
      </p:sp>
      <p:sp>
        <p:nvSpPr>
          <p:cNvPr id="160" name="Google Shape;160;p27"/>
          <p:cNvSpPr txBox="1">
            <a:spLocks noGrp="1"/>
          </p:cNvSpPr>
          <p:nvPr>
            <p:ph type="subTitle" idx="1"/>
          </p:nvPr>
        </p:nvSpPr>
        <p:spPr>
          <a:xfrm>
            <a:off x="720000" y="3870350"/>
            <a:ext cx="2605500" cy="604200"/>
          </a:xfrm>
          <a:prstGeom prst="rect">
            <a:avLst/>
          </a:prstGeom>
          <a:noFill/>
          <a:ln>
            <a:noFill/>
          </a:ln>
        </p:spPr>
        <p:txBody>
          <a:bodyPr spcFirstLastPara="1" wrap="square" lIns="94750" tIns="94750" rIns="94750" bIns="94750" anchor="ctr" anchorCtr="0">
            <a:noAutofit/>
          </a:bodyPr>
          <a:lstStyle/>
          <a:p>
            <a:pPr marL="0" lvl="0" indent="0" algn="l" rtl="0">
              <a:lnSpc>
                <a:spcPct val="100000"/>
              </a:lnSpc>
              <a:spcBef>
                <a:spcPts val="0"/>
              </a:spcBef>
              <a:spcAft>
                <a:spcPts val="0"/>
              </a:spcAft>
              <a:buSzPts val="1500"/>
              <a:buNone/>
            </a:pPr>
            <a:r>
              <a:rPr lang="el-GR" dirty="0">
                <a:solidFill>
                  <a:schemeClr val="accent1"/>
                </a:solidFill>
              </a:rPr>
              <a:t>Ορισμός, σημασία και διαδικασία επικοινωνίας</a:t>
            </a:r>
            <a:endParaRPr dirty="0"/>
          </a:p>
        </p:txBody>
      </p:sp>
      <p:pic>
        <p:nvPicPr>
          <p:cNvPr id="161" name="Google Shape;161;p27"/>
          <p:cNvPicPr preferRelativeResize="0"/>
          <p:nvPr/>
        </p:nvPicPr>
        <p:blipFill>
          <a:blip r:embed="rId5">
            <a:alphaModFix/>
          </a:blip>
          <a:stretch>
            <a:fillRect/>
          </a:stretch>
        </p:blipFill>
        <p:spPr>
          <a:xfrm>
            <a:off x="4161700" y="1312050"/>
            <a:ext cx="4982298" cy="2427899"/>
          </a:xfrm>
          <a:prstGeom prst="rect">
            <a:avLst/>
          </a:prstGeom>
          <a:noFill/>
          <a:ln w="9525" cap="flat" cmpd="sng">
            <a:solidFill>
              <a:schemeClr val="dk1"/>
            </a:solidFill>
            <a:prstDash val="solid"/>
            <a:round/>
            <a:headEnd type="none" w="sm" len="sm"/>
            <a:tailEnd type="none" w="sm" len="sm"/>
          </a:ln>
          <a:effectLst>
            <a:outerShdw dist="209550" dir="3240000" algn="bl" rotWithShape="0">
              <a:schemeClr val="dk1"/>
            </a:outerShdw>
          </a:effectLst>
        </p:spPr>
      </p:pic>
      <p:sp>
        <p:nvSpPr>
          <p:cNvPr id="162" name="Google Shape;162;p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a:t>
            </a:fld>
            <a:endParaRPr/>
          </a:p>
        </p:txBody>
      </p:sp>
      <p:pic>
        <p:nvPicPr>
          <p:cNvPr id="2" name="Recorded Sound">
            <a:hlinkClick r:id="" action="ppaction://media"/>
            <a:extLst>
              <a:ext uri="{FF2B5EF4-FFF2-40B4-BE49-F238E27FC236}">
                <a16:creationId xmlns:a16="http://schemas.microsoft.com/office/drawing/2014/main" id="{FA333D14-E5A9-C6B0-CA66-B5976DA3B1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42629" y="4580165"/>
            <a:ext cx="406400" cy="406400"/>
          </a:xfrm>
          <a:prstGeom prst="rect">
            <a:avLst/>
          </a:prstGeom>
        </p:spPr>
      </p:pic>
    </p:spTree>
  </p:cSld>
  <p:clrMapOvr>
    <a:masterClrMapping/>
  </p:clrMapOvr>
  <p:transition spd="med" advTm="8273">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5"/>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marL="0" lvl="0" indent="0" algn="ctr" rtl="0">
              <a:spcBef>
                <a:spcPts val="0"/>
              </a:spcBef>
              <a:spcAft>
                <a:spcPts val="0"/>
              </a:spcAft>
              <a:buNone/>
            </a:pPr>
            <a:r>
              <a:rPr lang="el-GR" dirty="0"/>
              <a:t>Αποφυγή στερεοτύπων</a:t>
            </a:r>
            <a:endParaRPr dirty="0"/>
          </a:p>
        </p:txBody>
      </p:sp>
      <p:sp>
        <p:nvSpPr>
          <p:cNvPr id="306" name="Google Shape;306;p45"/>
          <p:cNvSpPr txBox="1">
            <a:spLocks noGrp="1"/>
          </p:cNvSpPr>
          <p:nvPr>
            <p:ph type="body" idx="1"/>
          </p:nvPr>
        </p:nvSpPr>
        <p:spPr>
          <a:xfrm>
            <a:off x="720000" y="1284275"/>
            <a:ext cx="4472486" cy="3284700"/>
          </a:xfrm>
          <a:prstGeom prst="rect">
            <a:avLst/>
          </a:prstGeom>
        </p:spPr>
        <p:txBody>
          <a:bodyPr spcFirstLastPara="1" wrap="square" lIns="94750" tIns="94750" rIns="94750" bIns="94750" anchor="t" anchorCtr="0">
            <a:noAutofit/>
          </a:bodyPr>
          <a:lstStyle/>
          <a:p>
            <a:pPr marL="0" lvl="0" indent="0" algn="just" rtl="0">
              <a:spcBef>
                <a:spcPts val="0"/>
              </a:spcBef>
              <a:spcAft>
                <a:spcPts val="0"/>
              </a:spcAft>
              <a:buNone/>
            </a:pPr>
            <a:r>
              <a:rPr lang="el-GR" dirty="0"/>
              <a:t>Το να ρωτάς τα άτομα για τις προτιμήσεις και τις ανάγκες τους αντί να κάνεις υποθέσεις ενθαρρύνει την επικοινωνία με σεβασμό. Η απομάκρυνση από τη γλώσσα που προκαλεί οίκτο ή απεικονίζει τα άτομα με αναπηρίες ως αβοήθητα είναι απαραίτητη. Αντίθετα, η χρήση γλώσσας ενδυνάμωσης που σέβεται τις ικανότητες και τη συνεισφορά τους προωθεί μια θετική εικόνα. Για παράδειγμα, αντί να λέμε "υποφέρει από", είναι πιο σεβαστό να πούμε "ζει με" ή "έχει".</a:t>
            </a:r>
            <a:endParaRPr dirty="0"/>
          </a:p>
        </p:txBody>
      </p:sp>
      <p:pic>
        <p:nvPicPr>
          <p:cNvPr id="307" name="Google Shape;307;p45"/>
          <p:cNvPicPr preferRelativeResize="0"/>
          <p:nvPr/>
        </p:nvPicPr>
        <p:blipFill>
          <a:blip r:embed="rId5">
            <a:alphaModFix/>
          </a:blip>
          <a:stretch>
            <a:fillRect/>
          </a:stretch>
        </p:blipFill>
        <p:spPr>
          <a:xfrm>
            <a:off x="5595250" y="1423627"/>
            <a:ext cx="3548750" cy="3006000"/>
          </a:xfrm>
          <a:prstGeom prst="rect">
            <a:avLst/>
          </a:prstGeom>
          <a:noFill/>
          <a:ln>
            <a:noFill/>
          </a:ln>
        </p:spPr>
      </p:pic>
      <p:sp>
        <p:nvSpPr>
          <p:cNvPr id="308" name="Google Shape;308;p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20</a:t>
            </a:fld>
            <a:endParaRPr/>
          </a:p>
        </p:txBody>
      </p:sp>
      <p:pic>
        <p:nvPicPr>
          <p:cNvPr id="2" name="Recorded Sound">
            <a:hlinkClick r:id="" action="ppaction://media"/>
            <a:extLst>
              <a:ext uri="{FF2B5EF4-FFF2-40B4-BE49-F238E27FC236}">
                <a16:creationId xmlns:a16="http://schemas.microsoft.com/office/drawing/2014/main" id="{FF8EA628-63E8-736C-966F-CCE167FC2B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79554" y="4623630"/>
            <a:ext cx="406400" cy="406400"/>
          </a:xfrm>
          <a:prstGeom prst="rect">
            <a:avLst/>
          </a:prstGeom>
        </p:spPr>
      </p:pic>
    </p:spTree>
  </p:cSld>
  <p:clrMapOvr>
    <a:masterClrMapping/>
  </p:clrMapOvr>
  <p:transition spd="med" advTm="41198">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1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46"/>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marL="0" lvl="0" indent="0" algn="ctr" rtl="0">
              <a:spcBef>
                <a:spcPts val="0"/>
              </a:spcBef>
              <a:spcAft>
                <a:spcPts val="0"/>
              </a:spcAft>
              <a:buNone/>
            </a:pPr>
            <a:r>
              <a:rPr lang="el-GR" dirty="0"/>
              <a:t>Δέσμευση ατόμων με αναπηρία στην επικοινωνία</a:t>
            </a:r>
            <a:endParaRPr dirty="0"/>
          </a:p>
        </p:txBody>
      </p:sp>
      <p:sp>
        <p:nvSpPr>
          <p:cNvPr id="314" name="Google Shape;314;p46"/>
          <p:cNvSpPr txBox="1">
            <a:spLocks noGrp="1"/>
          </p:cNvSpPr>
          <p:nvPr>
            <p:ph type="body" idx="1"/>
          </p:nvPr>
        </p:nvSpPr>
        <p:spPr>
          <a:xfrm>
            <a:off x="261257" y="1284275"/>
            <a:ext cx="4183543" cy="3284700"/>
          </a:xfrm>
          <a:prstGeom prst="rect">
            <a:avLst/>
          </a:prstGeom>
        </p:spPr>
        <p:txBody>
          <a:bodyPr spcFirstLastPara="1" wrap="square" lIns="94750" tIns="94750" rIns="94750" bIns="94750" anchor="t" anchorCtr="0">
            <a:noAutofit/>
          </a:bodyPr>
          <a:lstStyle/>
          <a:p>
            <a:pPr marL="0" lvl="0" indent="0" algn="just" rtl="0">
              <a:spcBef>
                <a:spcPts val="0"/>
              </a:spcBef>
              <a:spcAft>
                <a:spcPts val="0"/>
              </a:spcAft>
              <a:buNone/>
            </a:pPr>
            <a:r>
              <a:rPr lang="el-GR" dirty="0"/>
              <a:t>Η αποτελεσματική δέσμευση περιλαμβάνει την ενεργό συμπερίληψη των ατόμων με αναπηρίες στις συζητήσεις και τις διαδικασίες λήψης αποφάσεων. Ένας τρόπος για να ενισχύσετε την αφοσίωση είναι η δημιουργία </a:t>
            </a:r>
            <a:r>
              <a:rPr lang="el-GR" dirty="0" err="1"/>
              <a:t>προσβάσιμου</a:t>
            </a:r>
            <a:r>
              <a:rPr lang="el-GR" dirty="0"/>
              <a:t> περιεχομένου. Αυτό περιλαμβάνει την παροχή υπότιτλων για βίντεο, τη χρήση εναλλακτικού κειμένου για εικόνες και τη διασφάλιση ότι τα έγγραφα είναι συμβατά με προγράμματα ανάγνωσης οθόνης, επιτρέποντας σε άτομα με ειδικές ανάγκες να συμμετέχουν πλήρως.</a:t>
            </a:r>
            <a:endParaRPr dirty="0"/>
          </a:p>
        </p:txBody>
      </p:sp>
      <p:pic>
        <p:nvPicPr>
          <p:cNvPr id="315" name="Google Shape;315;p46"/>
          <p:cNvPicPr preferRelativeResize="0"/>
          <p:nvPr/>
        </p:nvPicPr>
        <p:blipFill>
          <a:blip r:embed="rId5">
            <a:alphaModFix/>
          </a:blip>
          <a:stretch>
            <a:fillRect/>
          </a:stretch>
        </p:blipFill>
        <p:spPr>
          <a:xfrm>
            <a:off x="4749600" y="1773095"/>
            <a:ext cx="4394400" cy="2307060"/>
          </a:xfrm>
          <a:prstGeom prst="rect">
            <a:avLst/>
          </a:prstGeom>
          <a:noFill/>
          <a:ln>
            <a:noFill/>
          </a:ln>
        </p:spPr>
      </p:pic>
      <p:sp>
        <p:nvSpPr>
          <p:cNvPr id="316" name="Google Shape;316;p4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21</a:t>
            </a:fld>
            <a:endParaRPr/>
          </a:p>
        </p:txBody>
      </p:sp>
      <p:pic>
        <p:nvPicPr>
          <p:cNvPr id="2" name="Recorded Sound">
            <a:hlinkClick r:id="" action="ppaction://media"/>
            <a:extLst>
              <a:ext uri="{FF2B5EF4-FFF2-40B4-BE49-F238E27FC236}">
                <a16:creationId xmlns:a16="http://schemas.microsoft.com/office/drawing/2014/main" id="{7B10EB29-1499-44F8-5665-18B7ED9F18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91614" y="4623630"/>
            <a:ext cx="406400" cy="406400"/>
          </a:xfrm>
          <a:prstGeom prst="rect">
            <a:avLst/>
          </a:prstGeom>
        </p:spPr>
      </p:pic>
    </p:spTree>
  </p:cSld>
  <p:clrMapOvr>
    <a:masterClrMapping/>
  </p:clrMapOvr>
  <p:transition spd="med" advTm="42279">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2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7"/>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marL="0" lvl="0" indent="0" algn="ctr" rtl="0">
              <a:spcBef>
                <a:spcPts val="0"/>
              </a:spcBef>
              <a:spcAft>
                <a:spcPts val="0"/>
              </a:spcAft>
              <a:buNone/>
            </a:pPr>
            <a:r>
              <a:rPr lang="el-GR" dirty="0"/>
              <a:t>Δέσμευση ατόμων με αναπηρία στην επικοινωνία</a:t>
            </a:r>
            <a:endParaRPr dirty="0"/>
          </a:p>
        </p:txBody>
      </p:sp>
      <p:sp>
        <p:nvSpPr>
          <p:cNvPr id="322" name="Google Shape;322;p47"/>
          <p:cNvSpPr txBox="1">
            <a:spLocks noGrp="1"/>
          </p:cNvSpPr>
          <p:nvPr>
            <p:ph type="body" idx="1"/>
          </p:nvPr>
        </p:nvSpPr>
        <p:spPr>
          <a:xfrm>
            <a:off x="719999" y="1284275"/>
            <a:ext cx="4268379" cy="3284700"/>
          </a:xfrm>
          <a:prstGeom prst="rect">
            <a:avLst/>
          </a:prstGeom>
        </p:spPr>
        <p:txBody>
          <a:bodyPr spcFirstLastPara="1" wrap="square" lIns="94750" tIns="94750" rIns="94750" bIns="94750" anchor="t" anchorCtr="0">
            <a:noAutofit/>
          </a:bodyPr>
          <a:lstStyle/>
          <a:p>
            <a:pPr marL="0" lvl="0" indent="0" algn="just" rtl="0">
              <a:spcBef>
                <a:spcPts val="0"/>
              </a:spcBef>
              <a:spcAft>
                <a:spcPts val="0"/>
              </a:spcAft>
              <a:buNone/>
            </a:pPr>
            <a:r>
              <a:rPr lang="el-GR" dirty="0"/>
              <a:t>Η παροχή πληροφοριών σε διάφορες μορφές καλύπτει διαφορετικές ανάγκες. Αυτό μπορεί να περιλαμβάνει έντυπο υλικό, ηχογραφήσεις, </a:t>
            </a:r>
            <a:r>
              <a:rPr lang="el-GR" dirty="0" err="1"/>
              <a:t>Braille</a:t>
            </a:r>
            <a:r>
              <a:rPr lang="el-GR" dirty="0"/>
              <a:t> και ψηφιακές μορφές </a:t>
            </a:r>
            <a:r>
              <a:rPr lang="el-GR" dirty="0" err="1"/>
              <a:t>προσβάσιμες</a:t>
            </a:r>
            <a:r>
              <a:rPr lang="el-GR" dirty="0"/>
              <a:t> σε διαφορετικές συσκευές. Η προώθηση της συμμετοχής χωρίς αποκλεισμούς περιλαμβάνει την ενθάρρυνση των ατόμων με αναπηρία να συμμετέχουν σε συζητήσεις, συναντήσεις και εκδηλώσεις, διασφαλίζοντας ότι οι χώροι είναι φυσικά </a:t>
            </a:r>
            <a:r>
              <a:rPr lang="el-GR" dirty="0" err="1"/>
              <a:t>προσβάσιμοι</a:t>
            </a:r>
            <a:r>
              <a:rPr lang="el-GR" dirty="0"/>
              <a:t> και ότι υπάρχουν διαθέσιμα καταλύματα όπως διερμηνείς νοηματικής γλώσσας ή βοηθητικές συσκευές ακρόασης.</a:t>
            </a:r>
            <a:endParaRPr dirty="0"/>
          </a:p>
        </p:txBody>
      </p:sp>
      <p:pic>
        <p:nvPicPr>
          <p:cNvPr id="323" name="Google Shape;323;p47"/>
          <p:cNvPicPr preferRelativeResize="0"/>
          <p:nvPr/>
        </p:nvPicPr>
        <p:blipFill>
          <a:blip r:embed="rId5">
            <a:alphaModFix/>
          </a:blip>
          <a:stretch>
            <a:fillRect/>
          </a:stretch>
        </p:blipFill>
        <p:spPr>
          <a:xfrm>
            <a:off x="5268700" y="1600024"/>
            <a:ext cx="3875300" cy="2653200"/>
          </a:xfrm>
          <a:prstGeom prst="rect">
            <a:avLst/>
          </a:prstGeom>
          <a:noFill/>
          <a:ln>
            <a:noFill/>
          </a:ln>
        </p:spPr>
      </p:pic>
      <p:sp>
        <p:nvSpPr>
          <p:cNvPr id="324" name="Google Shape;324;p4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22</a:t>
            </a:fld>
            <a:endParaRPr/>
          </a:p>
        </p:txBody>
      </p:sp>
      <p:pic>
        <p:nvPicPr>
          <p:cNvPr id="2" name="Recorded Sound">
            <a:hlinkClick r:id="" action="ppaction://media"/>
            <a:extLst>
              <a:ext uri="{FF2B5EF4-FFF2-40B4-BE49-F238E27FC236}">
                <a16:creationId xmlns:a16="http://schemas.microsoft.com/office/drawing/2014/main" id="{F7671EEB-44D3-A079-2B7A-104C896F19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06350" y="4568975"/>
            <a:ext cx="406400" cy="406400"/>
          </a:xfrm>
          <a:prstGeom prst="rect">
            <a:avLst/>
          </a:prstGeom>
        </p:spPr>
      </p:pic>
    </p:spTree>
  </p:cSld>
  <p:clrMapOvr>
    <a:masterClrMapping/>
  </p:clrMapOvr>
  <p:transition spd="med" advTm="45192">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1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8"/>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marL="0" lvl="0" indent="0" algn="ctr" rtl="0">
              <a:spcBef>
                <a:spcPts val="0"/>
              </a:spcBef>
              <a:spcAft>
                <a:spcPts val="0"/>
              </a:spcAft>
              <a:buNone/>
            </a:pPr>
            <a:r>
              <a:rPr lang="el-GR" dirty="0"/>
              <a:t>Δέσμευση ατόμων με αναπηρία στην επικοινωνία</a:t>
            </a:r>
            <a:endParaRPr dirty="0"/>
          </a:p>
        </p:txBody>
      </p:sp>
      <p:sp>
        <p:nvSpPr>
          <p:cNvPr id="330" name="Google Shape;330;p48"/>
          <p:cNvSpPr txBox="1">
            <a:spLocks noGrp="1"/>
          </p:cNvSpPr>
          <p:nvPr>
            <p:ph type="body" idx="1"/>
          </p:nvPr>
        </p:nvSpPr>
        <p:spPr>
          <a:xfrm>
            <a:off x="492485" y="1284275"/>
            <a:ext cx="5287677" cy="3284700"/>
          </a:xfrm>
          <a:prstGeom prst="rect">
            <a:avLst/>
          </a:prstGeom>
        </p:spPr>
        <p:txBody>
          <a:bodyPr spcFirstLastPara="1" wrap="square" lIns="94750" tIns="94750" rIns="94750" bIns="94750" anchor="t" anchorCtr="0">
            <a:noAutofit/>
          </a:bodyPr>
          <a:lstStyle/>
          <a:p>
            <a:pPr marL="0" lvl="0" indent="0" algn="just" rtl="0">
              <a:spcBef>
                <a:spcPts val="0"/>
              </a:spcBef>
              <a:spcAft>
                <a:spcPts val="0"/>
              </a:spcAft>
              <a:buNone/>
            </a:pPr>
            <a:r>
              <a:rPr lang="el-GR" dirty="0"/>
              <a:t>Η καλλιέργεια μιας κουλτούρας σεβασμού που εκτιμά τη διαφορετικότητα και τη συμπερίληψη ενθαρρύνει τον ανοιχτό διάλογο για τις αναπηρίες και παρέχει πλατφόρμες για τα άτομα με αναπηρία να μοιραστούν τις εμπειρίες και τις προοπτικές τους. Η χρήση περιεκτικών εικόνων σε υλικό μάρκετινγκ, </a:t>
            </a:r>
            <a:r>
              <a:rPr lang="el-GR" dirty="0" err="1"/>
              <a:t>ιστότοπους</a:t>
            </a:r>
            <a:r>
              <a:rPr lang="el-GR" dirty="0"/>
              <a:t> και μέσα κοινωνικής δικτύωσης διασφαλίζει ότι αντικατοπτρίζεται η διαφορετικότητα, συμπεριλαμβανομένων των ατόμων με αναπηρία. Η εκπροσώπηση έχει σημασία και η θέαση διαφορετικών εικόνων βοηθά στην ομαλοποίηση της παρουσίας των ατόμων με αναπηρία σε όλες τις πτυχές της ζωής.</a:t>
            </a:r>
            <a:endParaRPr dirty="0"/>
          </a:p>
        </p:txBody>
      </p:sp>
      <p:pic>
        <p:nvPicPr>
          <p:cNvPr id="331" name="Google Shape;331;p48"/>
          <p:cNvPicPr preferRelativeResize="0"/>
          <p:nvPr/>
        </p:nvPicPr>
        <p:blipFill>
          <a:blip r:embed="rId5">
            <a:alphaModFix/>
          </a:blip>
          <a:stretch>
            <a:fillRect/>
          </a:stretch>
        </p:blipFill>
        <p:spPr>
          <a:xfrm>
            <a:off x="6007677" y="1358463"/>
            <a:ext cx="3136325" cy="3136325"/>
          </a:xfrm>
          <a:prstGeom prst="rect">
            <a:avLst/>
          </a:prstGeom>
          <a:noFill/>
          <a:ln>
            <a:noFill/>
          </a:ln>
        </p:spPr>
      </p:pic>
      <p:sp>
        <p:nvSpPr>
          <p:cNvPr id="332" name="Google Shape;332;p4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23</a:t>
            </a:fld>
            <a:endParaRPr/>
          </a:p>
        </p:txBody>
      </p:sp>
      <p:pic>
        <p:nvPicPr>
          <p:cNvPr id="2" name="Recorded Sound">
            <a:hlinkClick r:id="" action="ppaction://media"/>
            <a:extLst>
              <a:ext uri="{FF2B5EF4-FFF2-40B4-BE49-F238E27FC236}">
                <a16:creationId xmlns:a16="http://schemas.microsoft.com/office/drawing/2014/main" id="{E4177FA6-384D-89EC-942C-9AC6A74CB2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72639" y="4623630"/>
            <a:ext cx="406400" cy="406400"/>
          </a:xfrm>
          <a:prstGeom prst="rect">
            <a:avLst/>
          </a:prstGeom>
        </p:spPr>
      </p:pic>
    </p:spTree>
  </p:cSld>
  <p:clrMapOvr>
    <a:masterClrMapping/>
  </p:clrMapOvr>
  <p:transition spd="med" advTm="46797">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7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36"/>
        <p:cNvGrpSpPr/>
        <p:nvPr/>
      </p:nvGrpSpPr>
      <p:grpSpPr>
        <a:xfrm>
          <a:off x="0" y="0"/>
          <a:ext cx="0" cy="0"/>
          <a:chOff x="0" y="0"/>
          <a:chExt cx="0" cy="0"/>
        </a:xfrm>
      </p:grpSpPr>
      <p:sp>
        <p:nvSpPr>
          <p:cNvPr id="337" name="Google Shape;337;p49"/>
          <p:cNvSpPr/>
          <p:nvPr/>
        </p:nvSpPr>
        <p:spPr>
          <a:xfrm>
            <a:off x="720000" y="957148"/>
            <a:ext cx="1655700" cy="931200"/>
          </a:xfrm>
          <a:prstGeom prst="ellipse">
            <a:avLst/>
          </a:prstGeom>
          <a:noFill/>
          <a:ln w="9525" cap="flat" cmpd="sng">
            <a:solidFill>
              <a:schemeClr val="lt1"/>
            </a:solidFill>
            <a:prstDash val="solid"/>
            <a:round/>
            <a:headEnd type="none" w="sm" len="sm"/>
            <a:tailEnd type="none" w="sm" len="sm"/>
          </a:ln>
        </p:spPr>
        <p:txBody>
          <a:bodyPr spcFirstLastPara="1" wrap="square" lIns="94750" tIns="94750" rIns="94750" bIns="94750"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000000"/>
                </a:solidFill>
                <a:latin typeface="Arial"/>
                <a:ea typeface="Arial"/>
                <a:cs typeface="Arial"/>
                <a:sym typeface="Arial"/>
              </a:rPr>
              <a:t> </a:t>
            </a:r>
            <a:endParaRPr sz="1500" b="0" i="0" u="none" strike="noStrike" cap="none">
              <a:solidFill>
                <a:srgbClr val="000000"/>
              </a:solidFill>
              <a:latin typeface="Arial"/>
              <a:ea typeface="Arial"/>
              <a:cs typeface="Arial"/>
              <a:sym typeface="Arial"/>
            </a:endParaRPr>
          </a:p>
        </p:txBody>
      </p:sp>
      <p:sp>
        <p:nvSpPr>
          <p:cNvPr id="338" name="Google Shape;338;p49"/>
          <p:cNvSpPr txBox="1">
            <a:spLocks noGrp="1"/>
          </p:cNvSpPr>
          <p:nvPr>
            <p:ph type="title"/>
          </p:nvPr>
        </p:nvSpPr>
        <p:spPr>
          <a:xfrm>
            <a:off x="720000" y="2231275"/>
            <a:ext cx="2877300" cy="1121700"/>
          </a:xfrm>
          <a:prstGeom prst="rect">
            <a:avLst/>
          </a:prstGeom>
          <a:noFill/>
          <a:ln>
            <a:noFill/>
          </a:ln>
        </p:spPr>
        <p:txBody>
          <a:bodyPr spcFirstLastPara="1" wrap="square" lIns="94750" tIns="94750" rIns="94750" bIns="94750" anchor="ctr" anchorCtr="0">
            <a:noAutofit/>
          </a:bodyPr>
          <a:lstStyle/>
          <a:p>
            <a:pPr marL="0" lvl="0" indent="0" algn="l" rtl="0">
              <a:spcBef>
                <a:spcPts val="0"/>
              </a:spcBef>
              <a:spcAft>
                <a:spcPts val="0"/>
              </a:spcAft>
              <a:buSzPts val="3700"/>
              <a:buNone/>
            </a:pPr>
            <a:r>
              <a:rPr lang="el-GR" sz="2800" dirty="0">
                <a:solidFill>
                  <a:schemeClr val="accent1"/>
                </a:solidFill>
              </a:rPr>
              <a:t>Μοντέλα και θεωρίες επικοινωνίας</a:t>
            </a:r>
            <a:endParaRPr sz="2800" dirty="0"/>
          </a:p>
        </p:txBody>
      </p:sp>
      <p:sp>
        <p:nvSpPr>
          <p:cNvPr id="339" name="Google Shape;339;p49"/>
          <p:cNvSpPr txBox="1">
            <a:spLocks noGrp="1"/>
          </p:cNvSpPr>
          <p:nvPr>
            <p:ph type="title" idx="2"/>
          </p:nvPr>
        </p:nvSpPr>
        <p:spPr>
          <a:xfrm>
            <a:off x="936900" y="1001848"/>
            <a:ext cx="1221900" cy="841800"/>
          </a:xfrm>
          <a:prstGeom prst="rect">
            <a:avLst/>
          </a:prstGeom>
          <a:noFill/>
          <a:ln>
            <a:noFill/>
          </a:ln>
        </p:spPr>
        <p:txBody>
          <a:bodyPr spcFirstLastPara="1" wrap="square" lIns="94750" tIns="94750" rIns="94750" bIns="94750" anchor="ctr" anchorCtr="0">
            <a:noAutofit/>
          </a:bodyPr>
          <a:lstStyle/>
          <a:p>
            <a:pPr marL="0" lvl="0" indent="0" algn="ctr" rtl="0">
              <a:lnSpc>
                <a:spcPct val="100000"/>
              </a:lnSpc>
              <a:spcBef>
                <a:spcPts val="0"/>
              </a:spcBef>
              <a:spcAft>
                <a:spcPts val="0"/>
              </a:spcAft>
              <a:buSzPts val="6200"/>
              <a:buNone/>
            </a:pPr>
            <a:r>
              <a:rPr lang="en"/>
              <a:t>04</a:t>
            </a:r>
            <a:endParaRPr/>
          </a:p>
        </p:txBody>
      </p:sp>
      <p:sp>
        <p:nvSpPr>
          <p:cNvPr id="340" name="Google Shape;340;p49"/>
          <p:cNvSpPr txBox="1">
            <a:spLocks noGrp="1"/>
          </p:cNvSpPr>
          <p:nvPr>
            <p:ph type="subTitle" idx="1"/>
          </p:nvPr>
        </p:nvSpPr>
        <p:spPr>
          <a:xfrm>
            <a:off x="720000" y="3870350"/>
            <a:ext cx="2605500" cy="604200"/>
          </a:xfrm>
          <a:prstGeom prst="rect">
            <a:avLst/>
          </a:prstGeom>
          <a:noFill/>
          <a:ln>
            <a:noFill/>
          </a:ln>
        </p:spPr>
        <p:txBody>
          <a:bodyPr spcFirstLastPara="1" wrap="square" lIns="94750" tIns="94750" rIns="94750" bIns="94750" anchor="ctr" anchorCtr="0">
            <a:noAutofit/>
          </a:bodyPr>
          <a:lstStyle/>
          <a:p>
            <a:pPr marL="0" lvl="0" indent="0" algn="l" rtl="0">
              <a:lnSpc>
                <a:spcPct val="100000"/>
              </a:lnSpc>
              <a:spcBef>
                <a:spcPts val="0"/>
              </a:spcBef>
              <a:spcAft>
                <a:spcPts val="0"/>
              </a:spcAft>
              <a:buSzPts val="1500"/>
              <a:buNone/>
            </a:pPr>
            <a:r>
              <a:rPr lang="en" dirty="0">
                <a:solidFill>
                  <a:schemeClr val="accent1"/>
                </a:solidFill>
              </a:rPr>
              <a:t>Chomsky, Piaget</a:t>
            </a:r>
            <a:endParaRPr dirty="0"/>
          </a:p>
        </p:txBody>
      </p:sp>
      <p:pic>
        <p:nvPicPr>
          <p:cNvPr id="341" name="Google Shape;341;p49"/>
          <p:cNvPicPr preferRelativeResize="0"/>
          <p:nvPr/>
        </p:nvPicPr>
        <p:blipFill>
          <a:blip r:embed="rId5">
            <a:alphaModFix/>
          </a:blip>
          <a:stretch>
            <a:fillRect/>
          </a:stretch>
        </p:blipFill>
        <p:spPr>
          <a:xfrm>
            <a:off x="4161700" y="1312050"/>
            <a:ext cx="4982298" cy="2427899"/>
          </a:xfrm>
          <a:prstGeom prst="rect">
            <a:avLst/>
          </a:prstGeom>
          <a:noFill/>
          <a:ln w="9525" cap="flat" cmpd="sng">
            <a:solidFill>
              <a:schemeClr val="dk1"/>
            </a:solidFill>
            <a:prstDash val="solid"/>
            <a:round/>
            <a:headEnd type="none" w="sm" len="sm"/>
            <a:tailEnd type="none" w="sm" len="sm"/>
          </a:ln>
          <a:effectLst>
            <a:outerShdw dist="209550" dir="3240000" algn="bl" rotWithShape="0">
              <a:schemeClr val="dk1"/>
            </a:outerShdw>
          </a:effectLst>
        </p:spPr>
      </p:pic>
      <p:sp>
        <p:nvSpPr>
          <p:cNvPr id="342" name="Google Shape;342;p4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24</a:t>
            </a:fld>
            <a:endParaRPr/>
          </a:p>
        </p:txBody>
      </p:sp>
      <p:pic>
        <p:nvPicPr>
          <p:cNvPr id="3" name="Recorded Sound">
            <a:hlinkClick r:id="" action="ppaction://media"/>
            <a:extLst>
              <a:ext uri="{FF2B5EF4-FFF2-40B4-BE49-F238E27FC236}">
                <a16:creationId xmlns:a16="http://schemas.microsoft.com/office/drawing/2014/main" id="{4AE77261-87DC-479C-6768-DA65BF7334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18136" y="4605564"/>
            <a:ext cx="406400" cy="406400"/>
          </a:xfrm>
          <a:prstGeom prst="rect">
            <a:avLst/>
          </a:prstGeom>
        </p:spPr>
      </p:pic>
    </p:spTree>
  </p:cSld>
  <p:clrMapOvr>
    <a:masterClrMapping/>
  </p:clrMapOvr>
  <p:transition spd="med" advTm="7902">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50"/>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marL="0" lvl="0" indent="0" algn="ctr" rtl="0">
              <a:spcBef>
                <a:spcPts val="0"/>
              </a:spcBef>
              <a:spcAft>
                <a:spcPts val="0"/>
              </a:spcAft>
              <a:buClr>
                <a:srgbClr val="000000"/>
              </a:buClr>
              <a:buSzPts val="3300"/>
              <a:buFont typeface="Arial"/>
              <a:buNone/>
            </a:pPr>
            <a:r>
              <a:rPr lang="el-GR" dirty="0"/>
              <a:t>Το </a:t>
            </a:r>
            <a:r>
              <a:rPr lang="ro-RO" dirty="0"/>
              <a:t>LAD </a:t>
            </a:r>
            <a:r>
              <a:rPr lang="el-GR" dirty="0"/>
              <a:t>του Τσόμσκι</a:t>
            </a:r>
            <a:endParaRPr dirty="0"/>
          </a:p>
        </p:txBody>
      </p:sp>
      <p:sp>
        <p:nvSpPr>
          <p:cNvPr id="348" name="Google Shape;348;p50"/>
          <p:cNvSpPr txBox="1">
            <a:spLocks noGrp="1"/>
          </p:cNvSpPr>
          <p:nvPr>
            <p:ph type="body" idx="1"/>
          </p:nvPr>
        </p:nvSpPr>
        <p:spPr>
          <a:xfrm>
            <a:off x="473529" y="1284275"/>
            <a:ext cx="3971271" cy="3284700"/>
          </a:xfrm>
          <a:prstGeom prst="rect">
            <a:avLst/>
          </a:prstGeom>
        </p:spPr>
        <p:txBody>
          <a:bodyPr spcFirstLastPara="1" wrap="square" lIns="94750" tIns="94750" rIns="94750" bIns="94750" anchor="t" anchorCtr="0">
            <a:noAutofit/>
          </a:bodyPr>
          <a:lstStyle/>
          <a:p>
            <a:pPr marL="0" lvl="0" indent="0" algn="l" rtl="0">
              <a:spcBef>
                <a:spcPts val="0"/>
              </a:spcBef>
              <a:spcAft>
                <a:spcPts val="0"/>
              </a:spcAft>
              <a:buNone/>
            </a:pPr>
            <a:r>
              <a:rPr lang="el-GR" dirty="0"/>
              <a:t>Θεωρητικό κατασκεύασμα που προτάθηκε από τον Τσόμσκι τη δεκαετία του 1960 για να εξηγήσει την έμφυτη βιολογική ικανότητα των ανθρώπων να αποκτούν γλώσσα</a:t>
            </a:r>
            <a:r>
              <a:rPr lang="en-US" dirty="0"/>
              <a:t>.</a:t>
            </a:r>
          </a:p>
          <a:p>
            <a:pPr marL="0" lvl="0" indent="0" algn="l" rtl="0">
              <a:spcBef>
                <a:spcPts val="0"/>
              </a:spcBef>
              <a:spcAft>
                <a:spcPts val="0"/>
              </a:spcAft>
              <a:buNone/>
            </a:pPr>
            <a:r>
              <a:rPr lang="el-GR" dirty="0"/>
              <a:t>Το </a:t>
            </a:r>
            <a:r>
              <a:rPr lang="el-GR" dirty="0" err="1"/>
              <a:t>Language</a:t>
            </a:r>
            <a:r>
              <a:rPr lang="el-GR" dirty="0"/>
              <a:t> </a:t>
            </a:r>
            <a:r>
              <a:rPr lang="el-GR" dirty="0" err="1"/>
              <a:t>Acquisition</a:t>
            </a:r>
            <a:r>
              <a:rPr lang="el-GR" dirty="0"/>
              <a:t> </a:t>
            </a:r>
            <a:r>
              <a:rPr lang="el-GR" dirty="0" err="1"/>
              <a:t>Device</a:t>
            </a:r>
            <a:r>
              <a:rPr lang="el-GR" dirty="0"/>
              <a:t> είναι ένα προ-ενσωματωμένο νευρολογικό σύστημα στον εγκέφαλο που επιτρέπει στα παιδιά να μαθαίνουν και να κατανοούν γρήγορα τη γλώσσα κατά τις κρίσιμες αναπτυξιακές τους περιόδους</a:t>
            </a:r>
            <a:r>
              <a:rPr lang="en-US" dirty="0"/>
              <a:t>.</a:t>
            </a:r>
            <a:endParaRPr dirty="0"/>
          </a:p>
        </p:txBody>
      </p:sp>
      <p:pic>
        <p:nvPicPr>
          <p:cNvPr id="349" name="Google Shape;349;p50"/>
          <p:cNvPicPr preferRelativeResize="0"/>
          <p:nvPr/>
        </p:nvPicPr>
        <p:blipFill rotWithShape="1">
          <a:blip r:embed="rId5">
            <a:alphaModFix/>
          </a:blip>
          <a:srcRect r="4342"/>
          <a:stretch/>
        </p:blipFill>
        <p:spPr>
          <a:xfrm>
            <a:off x="4940350" y="1828025"/>
            <a:ext cx="4203650" cy="2197200"/>
          </a:xfrm>
          <a:prstGeom prst="rect">
            <a:avLst/>
          </a:prstGeom>
          <a:noFill/>
          <a:ln>
            <a:noFill/>
          </a:ln>
        </p:spPr>
      </p:pic>
      <p:sp>
        <p:nvSpPr>
          <p:cNvPr id="350" name="Google Shape;350;p5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25</a:t>
            </a:fld>
            <a:endParaRPr/>
          </a:p>
        </p:txBody>
      </p:sp>
      <p:pic>
        <p:nvPicPr>
          <p:cNvPr id="2" name="Recorded Sound">
            <a:hlinkClick r:id="" action="ppaction://media"/>
            <a:extLst>
              <a:ext uri="{FF2B5EF4-FFF2-40B4-BE49-F238E27FC236}">
                <a16:creationId xmlns:a16="http://schemas.microsoft.com/office/drawing/2014/main" id="{83944B46-9DE7-9A4B-56FA-AFA4A14288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42175" y="4540251"/>
            <a:ext cx="406400" cy="406400"/>
          </a:xfrm>
          <a:prstGeom prst="rect">
            <a:avLst/>
          </a:prstGeom>
        </p:spPr>
      </p:pic>
    </p:spTree>
  </p:cSld>
  <p:clrMapOvr>
    <a:masterClrMapping/>
  </p:clrMapOvr>
  <p:transition spd="med" advTm="36416">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4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51"/>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marL="0" lvl="0" indent="0" algn="ctr" rtl="0">
              <a:spcBef>
                <a:spcPts val="0"/>
              </a:spcBef>
              <a:spcAft>
                <a:spcPts val="0"/>
              </a:spcAft>
              <a:buNone/>
            </a:pPr>
            <a:r>
              <a:rPr lang="el-GR" dirty="0"/>
              <a:t>Το </a:t>
            </a:r>
            <a:r>
              <a:rPr lang="ro-RO" dirty="0"/>
              <a:t>LAD </a:t>
            </a:r>
            <a:r>
              <a:rPr lang="el-GR" dirty="0"/>
              <a:t>του Τσόμσκι</a:t>
            </a:r>
            <a:endParaRPr dirty="0"/>
          </a:p>
        </p:txBody>
      </p:sp>
      <p:sp>
        <p:nvSpPr>
          <p:cNvPr id="356" name="Google Shape;356;p51"/>
          <p:cNvSpPr txBox="1">
            <a:spLocks noGrp="1"/>
          </p:cNvSpPr>
          <p:nvPr>
            <p:ph type="body" idx="1"/>
          </p:nvPr>
        </p:nvSpPr>
        <p:spPr>
          <a:xfrm>
            <a:off x="720000" y="1284275"/>
            <a:ext cx="7005900" cy="3284700"/>
          </a:xfrm>
          <a:prstGeom prst="rect">
            <a:avLst/>
          </a:prstGeom>
        </p:spPr>
        <p:txBody>
          <a:bodyPr spcFirstLastPara="1" wrap="square" lIns="94750" tIns="94750" rIns="94750" bIns="94750" anchor="t" anchorCtr="0">
            <a:noAutofit/>
          </a:bodyPr>
          <a:lstStyle/>
          <a:p>
            <a:pPr marL="0" lvl="0" indent="0" algn="l" rtl="0">
              <a:spcBef>
                <a:spcPts val="0"/>
              </a:spcBef>
              <a:spcAft>
                <a:spcPts val="0"/>
              </a:spcAft>
              <a:buNone/>
            </a:pPr>
            <a:r>
              <a:rPr lang="el-GR" dirty="0">
                <a:solidFill>
                  <a:srgbClr val="445D73"/>
                </a:solidFill>
              </a:rPr>
              <a:t>Τα βασικά σημεία της θεωρίας περιλαμβάνουν:</a:t>
            </a:r>
            <a:endParaRPr lang="en-US" dirty="0">
              <a:solidFill>
                <a:srgbClr val="445D73"/>
              </a:solidFill>
            </a:endParaRPr>
          </a:p>
          <a:p>
            <a:pPr marL="0" lvl="0" indent="0" algn="l" rtl="0">
              <a:spcBef>
                <a:spcPts val="0"/>
              </a:spcBef>
              <a:spcAft>
                <a:spcPts val="0"/>
              </a:spcAft>
              <a:buNone/>
            </a:pPr>
            <a:r>
              <a:rPr lang="el-GR" dirty="0">
                <a:solidFill>
                  <a:srgbClr val="445D73"/>
                </a:solidFill>
              </a:rPr>
              <a:t>Έμφυτη ικανότητα: τα παιδιά γεννιούνται με μια εγγενή ικανότητα για κατάκτηση γλώσσας, η οποία ενεργοποιείται από την έκθεση στον προφορικό λόγο.</a:t>
            </a:r>
            <a:endParaRPr lang="en-US" dirty="0">
              <a:solidFill>
                <a:srgbClr val="445D73"/>
              </a:solidFill>
            </a:endParaRPr>
          </a:p>
          <a:p>
            <a:pPr marL="0" lvl="0" indent="0" algn="l" rtl="0">
              <a:spcBef>
                <a:spcPts val="0"/>
              </a:spcBef>
              <a:spcAft>
                <a:spcPts val="0"/>
              </a:spcAft>
              <a:buNone/>
            </a:pPr>
            <a:r>
              <a:rPr lang="el-GR" dirty="0">
                <a:solidFill>
                  <a:srgbClr val="445D73"/>
                </a:solidFill>
              </a:rPr>
              <a:t>Καθολική Γραμματική: Ο </a:t>
            </a:r>
            <a:r>
              <a:rPr lang="el-GR" dirty="0" err="1">
                <a:solidFill>
                  <a:srgbClr val="445D73"/>
                </a:solidFill>
              </a:rPr>
              <a:t>Chomsky</a:t>
            </a:r>
            <a:r>
              <a:rPr lang="el-GR" dirty="0">
                <a:solidFill>
                  <a:srgbClr val="445D73"/>
                </a:solidFill>
              </a:rPr>
              <a:t> πρότεινε την ιδέα μιας καθολικής γραμματικής, ενός συνόλου δομικών κανόνων κοινών σε όλες τις γλώσσες, τους οποίους το LAD βοηθά τα παιδιά να αναγνωρίσουν και να εφαρμόσουν.</a:t>
            </a:r>
            <a:endParaRPr lang="en-US" dirty="0">
              <a:solidFill>
                <a:srgbClr val="445D73"/>
              </a:solidFill>
            </a:endParaRPr>
          </a:p>
          <a:p>
            <a:pPr marL="0" lvl="0" indent="0" algn="l" rtl="0">
              <a:spcBef>
                <a:spcPts val="0"/>
              </a:spcBef>
              <a:spcAft>
                <a:spcPts val="0"/>
              </a:spcAft>
              <a:buNone/>
            </a:pPr>
            <a:r>
              <a:rPr lang="el-GR" dirty="0">
                <a:solidFill>
                  <a:srgbClr val="445D73"/>
                </a:solidFill>
              </a:rPr>
              <a:t>Κρίσιμη περίοδος: υπάρχει μια κρίσιμη περίοδος κατά την πρώιμη παιδική ηλικία, όταν το LAD είναι πιο αποτελεσματικό, μετά την οποία η κατάκτηση της γλώσσας γίνεται σημαντικά πιο δύσκολη.</a:t>
            </a:r>
            <a:endParaRPr sz="1800" dirty="0">
              <a:solidFill>
                <a:srgbClr val="445D73"/>
              </a:solidFill>
            </a:endParaRPr>
          </a:p>
        </p:txBody>
      </p:sp>
      <p:sp>
        <p:nvSpPr>
          <p:cNvPr id="357" name="Google Shape;357;p5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26</a:t>
            </a:fld>
            <a:endParaRPr/>
          </a:p>
        </p:txBody>
      </p:sp>
      <p:pic>
        <p:nvPicPr>
          <p:cNvPr id="2" name="Recorded Sound">
            <a:hlinkClick r:id="" action="ppaction://media"/>
            <a:extLst>
              <a:ext uri="{FF2B5EF4-FFF2-40B4-BE49-F238E27FC236}">
                <a16:creationId xmlns:a16="http://schemas.microsoft.com/office/drawing/2014/main" id="{4F535DF8-1EB7-6DCD-4B8C-F34B8D84D4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7934" y="4066721"/>
            <a:ext cx="406400" cy="406400"/>
          </a:xfrm>
          <a:prstGeom prst="rect">
            <a:avLst/>
          </a:prstGeom>
        </p:spPr>
      </p:pic>
    </p:spTree>
  </p:cSld>
  <p:clrMapOvr>
    <a:masterClrMapping/>
  </p:clrMapOvr>
  <p:transition spd="med" advTm="57423">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4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52"/>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marL="0" lvl="0" indent="0" algn="ctr" rtl="0">
              <a:spcBef>
                <a:spcPts val="0"/>
              </a:spcBef>
              <a:spcAft>
                <a:spcPts val="0"/>
              </a:spcAft>
              <a:buNone/>
            </a:pPr>
            <a:r>
              <a:rPr lang="el-GR" dirty="0"/>
              <a:t>Η θεωρία του </a:t>
            </a:r>
            <a:r>
              <a:rPr lang="el-GR" dirty="0" err="1"/>
              <a:t>Piaget</a:t>
            </a:r>
            <a:r>
              <a:rPr lang="el-GR" dirty="0"/>
              <a:t> για τη γνωστική ανάπτυξη</a:t>
            </a:r>
            <a:endParaRPr dirty="0"/>
          </a:p>
        </p:txBody>
      </p:sp>
      <p:sp>
        <p:nvSpPr>
          <p:cNvPr id="363" name="Google Shape;363;p52"/>
          <p:cNvSpPr txBox="1">
            <a:spLocks noGrp="1"/>
          </p:cNvSpPr>
          <p:nvPr>
            <p:ph type="body" idx="1"/>
          </p:nvPr>
        </p:nvSpPr>
        <p:spPr>
          <a:xfrm>
            <a:off x="331494" y="1309850"/>
            <a:ext cx="4462800" cy="3284700"/>
          </a:xfrm>
          <a:prstGeom prst="rect">
            <a:avLst/>
          </a:prstGeom>
        </p:spPr>
        <p:txBody>
          <a:bodyPr spcFirstLastPara="1" wrap="square" lIns="94750" tIns="94750" rIns="94750" bIns="94750" anchor="t" anchorCtr="0">
            <a:noAutofit/>
          </a:bodyPr>
          <a:lstStyle/>
          <a:p>
            <a:pPr marL="0" lvl="0" indent="0" algn="l" rtl="0">
              <a:spcBef>
                <a:spcPts val="0"/>
              </a:spcBef>
              <a:spcAft>
                <a:spcPts val="0"/>
              </a:spcAft>
              <a:buNone/>
            </a:pPr>
            <a:r>
              <a:rPr lang="el-GR" dirty="0"/>
              <a:t>Θεωρία για τη φύση και την ανάπτυξη της ανθρώπινης νοημοσύνης</a:t>
            </a:r>
            <a:endParaRPr lang="en-US" dirty="0"/>
          </a:p>
          <a:p>
            <a:pPr marL="0" lvl="0" indent="0" algn="l" rtl="0">
              <a:spcBef>
                <a:spcPts val="0"/>
              </a:spcBef>
              <a:spcAft>
                <a:spcPts val="0"/>
              </a:spcAft>
              <a:buNone/>
            </a:pPr>
            <a:r>
              <a:rPr lang="el-GR" dirty="0"/>
              <a:t>Η θεωρία τονίζει τον ενεργό ρόλο των παιδιών στην κατασκευή της κατανόησής τους για τον κόσμο μέσω της αλληλεπίδρασης με το περιβάλλον τους</a:t>
            </a:r>
            <a:endParaRPr lang="en-US" dirty="0"/>
          </a:p>
          <a:p>
            <a:pPr marL="0" lvl="0" indent="0" algn="l" rtl="0">
              <a:spcBef>
                <a:spcPts val="0"/>
              </a:spcBef>
              <a:spcAft>
                <a:spcPts val="0"/>
              </a:spcAft>
              <a:buNone/>
            </a:pPr>
            <a:r>
              <a:rPr lang="el-GR" dirty="0"/>
              <a:t>Η γνωστική ανάπτυξη συμβαίνει μέσω διαδικασιών αφομοίωσης και προσαρμογής. Καθώς τα παιδιά προχωρούν σε αυτά τα στάδια, η ικανότητά τους να κατανοούν και να χρησιμοποιούν τη γλώσσα γίνεται πιο περίπλοκη.</a:t>
            </a:r>
            <a:endParaRPr sz="2000" dirty="0">
              <a:solidFill>
                <a:srgbClr val="445D73"/>
              </a:solidFill>
            </a:endParaRPr>
          </a:p>
        </p:txBody>
      </p:sp>
      <p:pic>
        <p:nvPicPr>
          <p:cNvPr id="364" name="Google Shape;364;p52"/>
          <p:cNvPicPr preferRelativeResize="0"/>
          <p:nvPr/>
        </p:nvPicPr>
        <p:blipFill rotWithShape="1">
          <a:blip r:embed="rId5">
            <a:alphaModFix/>
          </a:blip>
          <a:srcRect l="3306"/>
          <a:stretch/>
        </p:blipFill>
        <p:spPr>
          <a:xfrm>
            <a:off x="4894975" y="1309850"/>
            <a:ext cx="4249026" cy="3233550"/>
          </a:xfrm>
          <a:prstGeom prst="rect">
            <a:avLst/>
          </a:prstGeom>
          <a:noFill/>
          <a:ln>
            <a:noFill/>
          </a:ln>
        </p:spPr>
      </p:pic>
      <p:sp>
        <p:nvSpPr>
          <p:cNvPr id="365" name="Google Shape;365;p5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27</a:t>
            </a:fld>
            <a:endParaRPr/>
          </a:p>
        </p:txBody>
      </p:sp>
      <p:pic>
        <p:nvPicPr>
          <p:cNvPr id="3" name="Recorded Sound">
            <a:hlinkClick r:id="" action="ppaction://media"/>
            <a:extLst>
              <a:ext uri="{FF2B5EF4-FFF2-40B4-BE49-F238E27FC236}">
                <a16:creationId xmlns:a16="http://schemas.microsoft.com/office/drawing/2014/main" id="{FB30C14F-F1BE-7DA5-75F5-8636CD5A81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26300" y="4643536"/>
            <a:ext cx="406400" cy="406400"/>
          </a:xfrm>
          <a:prstGeom prst="rect">
            <a:avLst/>
          </a:prstGeom>
        </p:spPr>
      </p:pic>
    </p:spTree>
  </p:cSld>
  <p:clrMapOvr>
    <a:masterClrMapping/>
  </p:clrMapOvr>
  <p:transition spd="med" advTm="39776">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7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53"/>
          <p:cNvSpPr txBox="1">
            <a:spLocks noGrp="1"/>
          </p:cNvSpPr>
          <p:nvPr>
            <p:ph type="title"/>
          </p:nvPr>
        </p:nvSpPr>
        <p:spPr>
          <a:xfrm>
            <a:off x="1297384" y="288175"/>
            <a:ext cx="7259400" cy="572700"/>
          </a:xfrm>
          <a:prstGeom prst="rect">
            <a:avLst/>
          </a:prstGeom>
        </p:spPr>
        <p:txBody>
          <a:bodyPr spcFirstLastPara="1" wrap="square" lIns="94750" tIns="94750" rIns="94750" bIns="94750" anchor="ctr" anchorCtr="0">
            <a:noAutofit/>
          </a:bodyPr>
          <a:lstStyle/>
          <a:p>
            <a:pPr marL="0" lvl="0" indent="0" algn="ctr" rtl="0">
              <a:spcBef>
                <a:spcPts val="0"/>
              </a:spcBef>
              <a:spcAft>
                <a:spcPts val="0"/>
              </a:spcAft>
              <a:buNone/>
            </a:pPr>
            <a:r>
              <a:rPr lang="el-GR" dirty="0"/>
              <a:t>Η θεωρία του </a:t>
            </a:r>
            <a:r>
              <a:rPr lang="el-GR" dirty="0" err="1"/>
              <a:t>Piaget</a:t>
            </a:r>
            <a:r>
              <a:rPr lang="el-GR" dirty="0"/>
              <a:t> για τη γνωστική ανάπτυξη</a:t>
            </a:r>
            <a:endParaRPr dirty="0"/>
          </a:p>
        </p:txBody>
      </p:sp>
      <p:sp>
        <p:nvSpPr>
          <p:cNvPr id="371" name="Google Shape;371;p53"/>
          <p:cNvSpPr txBox="1">
            <a:spLocks noGrp="1"/>
          </p:cNvSpPr>
          <p:nvPr>
            <p:ph type="body" idx="1"/>
          </p:nvPr>
        </p:nvSpPr>
        <p:spPr>
          <a:xfrm>
            <a:off x="720000" y="1284275"/>
            <a:ext cx="3724800" cy="3284700"/>
          </a:xfrm>
          <a:prstGeom prst="rect">
            <a:avLst/>
          </a:prstGeom>
        </p:spPr>
        <p:txBody>
          <a:bodyPr spcFirstLastPara="1" wrap="square" lIns="94750" tIns="94750" rIns="94750" bIns="94750" anchor="t" anchorCtr="0">
            <a:noAutofit/>
          </a:bodyPr>
          <a:lstStyle/>
          <a:p>
            <a:pPr marL="0" lvl="0" indent="0" algn="l" rtl="0">
              <a:spcBef>
                <a:spcPts val="0"/>
              </a:spcBef>
              <a:spcAft>
                <a:spcPts val="0"/>
              </a:spcAft>
              <a:buNone/>
            </a:pPr>
            <a:r>
              <a:rPr lang="el-GR" dirty="0"/>
              <a:t>Η θεωρία δίνει έμφαση στην ανάπτυξη των γνωστικών ικανοτήτων ως βάση για αποτελεσματική επικοινωνία</a:t>
            </a:r>
            <a:endParaRPr lang="en-US" dirty="0"/>
          </a:p>
          <a:p>
            <a:pPr marL="0" lvl="0" indent="0" algn="l" rtl="0">
              <a:spcBef>
                <a:spcPts val="0"/>
              </a:spcBef>
              <a:spcAft>
                <a:spcPts val="0"/>
              </a:spcAft>
              <a:buNone/>
            </a:pPr>
            <a:r>
              <a:rPr lang="el-GR" dirty="0"/>
              <a:t>Η θεωρία του δομείται γύρω από τέσσερα στάδια γνωστικής ανάπτυξης:</a:t>
            </a:r>
            <a:endParaRPr lang="en-US" dirty="0"/>
          </a:p>
          <a:p>
            <a:pPr marL="0" lvl="0" indent="0" algn="l" rtl="0">
              <a:spcBef>
                <a:spcPts val="0"/>
              </a:spcBef>
              <a:spcAft>
                <a:spcPts val="0"/>
              </a:spcAft>
              <a:buNone/>
            </a:pPr>
            <a:r>
              <a:rPr lang="en-US" dirty="0"/>
              <a:t>-</a:t>
            </a:r>
            <a:r>
              <a:rPr lang="el-GR" dirty="0" err="1"/>
              <a:t>Αισθητηριοκινητικό</a:t>
            </a:r>
            <a:r>
              <a:rPr lang="el-GR" dirty="0"/>
              <a:t> στάδιο</a:t>
            </a:r>
            <a:endParaRPr lang="en-US" dirty="0"/>
          </a:p>
          <a:p>
            <a:pPr marL="0" lvl="0" indent="0" algn="l" rtl="0">
              <a:spcBef>
                <a:spcPts val="0"/>
              </a:spcBef>
              <a:spcAft>
                <a:spcPts val="0"/>
              </a:spcAft>
              <a:buNone/>
            </a:pPr>
            <a:r>
              <a:rPr lang="en-US" dirty="0"/>
              <a:t>-</a:t>
            </a:r>
            <a:r>
              <a:rPr lang="el-GR" dirty="0" err="1"/>
              <a:t>Προεγχειρητικό</a:t>
            </a:r>
            <a:r>
              <a:rPr lang="el-GR" dirty="0"/>
              <a:t> στάδιο</a:t>
            </a:r>
            <a:endParaRPr lang="en-US" dirty="0"/>
          </a:p>
          <a:p>
            <a:pPr marL="0" lvl="0" indent="0" algn="l" rtl="0">
              <a:spcBef>
                <a:spcPts val="0"/>
              </a:spcBef>
              <a:spcAft>
                <a:spcPts val="0"/>
              </a:spcAft>
              <a:buNone/>
            </a:pPr>
            <a:r>
              <a:rPr lang="en-US" dirty="0"/>
              <a:t>-</a:t>
            </a:r>
            <a:r>
              <a:rPr lang="el-GR" dirty="0"/>
              <a:t>Συγκεκριμένο επιχειρησιακό στάδιο</a:t>
            </a:r>
            <a:endParaRPr lang="en-US" dirty="0"/>
          </a:p>
          <a:p>
            <a:pPr marL="0" lvl="0" indent="0" algn="l" rtl="0">
              <a:spcBef>
                <a:spcPts val="0"/>
              </a:spcBef>
              <a:spcAft>
                <a:spcPts val="0"/>
              </a:spcAft>
              <a:buNone/>
            </a:pPr>
            <a:r>
              <a:rPr lang="en-US" dirty="0"/>
              <a:t>-</a:t>
            </a:r>
            <a:r>
              <a:rPr lang="el-GR" dirty="0"/>
              <a:t>Επίσημο επιχειρησιακό στάδιο</a:t>
            </a:r>
            <a:endParaRPr dirty="0"/>
          </a:p>
        </p:txBody>
      </p:sp>
      <p:pic>
        <p:nvPicPr>
          <p:cNvPr id="372" name="Google Shape;372;p53"/>
          <p:cNvPicPr preferRelativeResize="0"/>
          <p:nvPr/>
        </p:nvPicPr>
        <p:blipFill rotWithShape="1">
          <a:blip r:embed="rId5">
            <a:alphaModFix/>
          </a:blip>
          <a:srcRect/>
          <a:stretch/>
        </p:blipFill>
        <p:spPr>
          <a:xfrm>
            <a:off x="4749600" y="1461825"/>
            <a:ext cx="4394400" cy="2929600"/>
          </a:xfrm>
          <a:prstGeom prst="rect">
            <a:avLst/>
          </a:prstGeom>
          <a:noFill/>
          <a:ln>
            <a:noFill/>
          </a:ln>
        </p:spPr>
      </p:pic>
      <p:sp>
        <p:nvSpPr>
          <p:cNvPr id="373" name="Google Shape;373;p5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28</a:t>
            </a:fld>
            <a:endParaRPr/>
          </a:p>
        </p:txBody>
      </p:sp>
      <p:pic>
        <p:nvPicPr>
          <p:cNvPr id="2" name="Recorded Sound">
            <a:hlinkClick r:id="" action="ppaction://media"/>
            <a:extLst>
              <a:ext uri="{FF2B5EF4-FFF2-40B4-BE49-F238E27FC236}">
                <a16:creationId xmlns:a16="http://schemas.microsoft.com/office/drawing/2014/main" id="{693D50DF-030E-6EE9-D39A-29C5EC820D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58957" y="4700865"/>
            <a:ext cx="406400" cy="406400"/>
          </a:xfrm>
          <a:prstGeom prst="rect">
            <a:avLst/>
          </a:prstGeom>
        </p:spPr>
      </p:pic>
    </p:spTree>
  </p:cSld>
  <p:clrMapOvr>
    <a:masterClrMapping/>
  </p:clrMapOvr>
  <p:transition spd="med" advTm="30106">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54"/>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marL="0" lvl="0" indent="0" algn="ctr" rtl="0">
              <a:spcBef>
                <a:spcPts val="0"/>
              </a:spcBef>
              <a:spcAft>
                <a:spcPts val="0"/>
              </a:spcAft>
              <a:buNone/>
            </a:pPr>
            <a:r>
              <a:rPr lang="el-GR" dirty="0"/>
              <a:t>Η θεωρία του </a:t>
            </a:r>
            <a:r>
              <a:rPr lang="el-GR" dirty="0" err="1"/>
              <a:t>Piaget</a:t>
            </a:r>
            <a:r>
              <a:rPr lang="el-GR" dirty="0"/>
              <a:t> για τη γνωστική ανάπτυξη</a:t>
            </a:r>
            <a:endParaRPr dirty="0"/>
          </a:p>
        </p:txBody>
      </p:sp>
      <p:sp>
        <p:nvSpPr>
          <p:cNvPr id="379" name="Google Shape;379;p54"/>
          <p:cNvSpPr txBox="1">
            <a:spLocks noGrp="1"/>
          </p:cNvSpPr>
          <p:nvPr>
            <p:ph type="body" idx="1"/>
          </p:nvPr>
        </p:nvSpPr>
        <p:spPr>
          <a:xfrm>
            <a:off x="720000" y="1155914"/>
            <a:ext cx="3993000" cy="3284700"/>
          </a:xfrm>
          <a:prstGeom prst="rect">
            <a:avLst/>
          </a:prstGeom>
        </p:spPr>
        <p:txBody>
          <a:bodyPr spcFirstLastPara="1" wrap="square" lIns="94750" tIns="94750" rIns="94750" bIns="94750" anchor="t" anchorCtr="0">
            <a:noAutofit/>
          </a:bodyPr>
          <a:lstStyle/>
          <a:p>
            <a:pPr marL="0" lvl="0" indent="0" algn="l" rtl="0">
              <a:spcBef>
                <a:spcPts val="0"/>
              </a:spcBef>
              <a:spcAft>
                <a:spcPts val="0"/>
              </a:spcAft>
              <a:buNone/>
            </a:pPr>
            <a:r>
              <a:rPr lang="el-GR" b="1" dirty="0" err="1"/>
              <a:t>Αισθητηριοκινητικό</a:t>
            </a:r>
            <a:r>
              <a:rPr lang="el-GR" b="1" dirty="0"/>
              <a:t> στάδιο (γέννηση έως 2 ετών)</a:t>
            </a:r>
            <a:endParaRPr lang="en-US" b="1" dirty="0"/>
          </a:p>
          <a:p>
            <a:pPr marL="0" lvl="0" indent="0" algn="l" rtl="0">
              <a:spcBef>
                <a:spcPts val="0"/>
              </a:spcBef>
              <a:spcAft>
                <a:spcPts val="0"/>
              </a:spcAft>
              <a:buNone/>
            </a:pPr>
            <a:r>
              <a:rPr lang="en-US" b="1" dirty="0"/>
              <a:t>-</a:t>
            </a:r>
            <a:r>
              <a:rPr lang="el-GR" dirty="0"/>
              <a:t>Μέσα από τις αισθήσεις και τις πράξεις</a:t>
            </a:r>
            <a:endParaRPr lang="en-US" dirty="0"/>
          </a:p>
          <a:p>
            <a:pPr marL="0" lvl="0" indent="0" algn="l" rtl="0">
              <a:spcBef>
                <a:spcPts val="0"/>
              </a:spcBef>
              <a:spcAft>
                <a:spcPts val="0"/>
              </a:spcAft>
              <a:buNone/>
            </a:pPr>
            <a:r>
              <a:rPr lang="en-US" dirty="0"/>
              <a:t>-</a:t>
            </a:r>
            <a:r>
              <a:rPr lang="el-GR" dirty="0"/>
              <a:t>Αναπτύξτε τη μονιμότητα του αντικειμένου</a:t>
            </a:r>
            <a:endParaRPr lang="en-US" dirty="0"/>
          </a:p>
          <a:p>
            <a:pPr marL="0" lvl="0" indent="0" algn="l" rtl="0">
              <a:spcBef>
                <a:spcPts val="0"/>
              </a:spcBef>
              <a:spcAft>
                <a:spcPts val="0"/>
              </a:spcAft>
              <a:buNone/>
            </a:pPr>
            <a:r>
              <a:rPr lang="en-US" dirty="0"/>
              <a:t>-</a:t>
            </a:r>
            <a:r>
              <a:rPr lang="el-GR" dirty="0"/>
              <a:t>Αρχίστε να κατανοείτε τις σχέσεις αιτίας και αποτελέσματος</a:t>
            </a:r>
          </a:p>
          <a:p>
            <a:pPr marL="0" lvl="0" indent="0" algn="l" rtl="0">
              <a:spcBef>
                <a:spcPts val="0"/>
              </a:spcBef>
              <a:spcAft>
                <a:spcPts val="0"/>
              </a:spcAft>
              <a:buNone/>
            </a:pPr>
            <a:r>
              <a:rPr lang="el-GR" b="1" dirty="0" err="1"/>
              <a:t>Προεγχειρητικό</a:t>
            </a:r>
            <a:r>
              <a:rPr lang="el-GR" b="1" dirty="0"/>
              <a:t> στάδιο (2 έως 7 ετών)</a:t>
            </a:r>
            <a:endParaRPr lang="en-US" b="1" dirty="0"/>
          </a:p>
          <a:p>
            <a:pPr marL="0" lvl="0" indent="0" algn="l" rtl="0">
              <a:spcBef>
                <a:spcPts val="0"/>
              </a:spcBef>
              <a:spcAft>
                <a:spcPts val="0"/>
              </a:spcAft>
              <a:buNone/>
            </a:pPr>
            <a:r>
              <a:rPr lang="el-GR" dirty="0"/>
              <a:t>-Πιο καλά στη γλώσσα και τη συμβολική σκέψη</a:t>
            </a:r>
            <a:endParaRPr lang="en-US" dirty="0"/>
          </a:p>
          <a:p>
            <a:pPr marL="0" lvl="0" indent="0" algn="l" rtl="0">
              <a:spcBef>
                <a:spcPts val="0"/>
              </a:spcBef>
              <a:spcAft>
                <a:spcPts val="0"/>
              </a:spcAft>
              <a:buNone/>
            </a:pPr>
            <a:r>
              <a:rPr lang="el-GR" dirty="0"/>
              <a:t>-Πάλη με τη λογική και κατανόηση του συγκεκριμένου συλλογισμού</a:t>
            </a:r>
            <a:endParaRPr lang="en-US" dirty="0"/>
          </a:p>
          <a:p>
            <a:pPr marL="0" lvl="0" indent="0" algn="l" rtl="0">
              <a:spcBef>
                <a:spcPts val="0"/>
              </a:spcBef>
              <a:spcAft>
                <a:spcPts val="0"/>
              </a:spcAft>
              <a:buNone/>
            </a:pPr>
            <a:r>
              <a:rPr lang="el-GR" dirty="0"/>
              <a:t>-Συχνά επιδεικνύουν εγωκεντρισμό</a:t>
            </a:r>
            <a:endParaRPr sz="1500" dirty="0"/>
          </a:p>
        </p:txBody>
      </p:sp>
      <p:pic>
        <p:nvPicPr>
          <p:cNvPr id="380" name="Google Shape;380;p54"/>
          <p:cNvPicPr preferRelativeResize="0"/>
          <p:nvPr/>
        </p:nvPicPr>
        <p:blipFill>
          <a:blip r:embed="rId5">
            <a:alphaModFix/>
          </a:blip>
          <a:stretch>
            <a:fillRect/>
          </a:stretch>
        </p:blipFill>
        <p:spPr>
          <a:xfrm>
            <a:off x="5604775" y="1147749"/>
            <a:ext cx="3539224" cy="2359475"/>
          </a:xfrm>
          <a:prstGeom prst="rect">
            <a:avLst/>
          </a:prstGeom>
          <a:noFill/>
          <a:ln>
            <a:noFill/>
          </a:ln>
        </p:spPr>
      </p:pic>
      <p:pic>
        <p:nvPicPr>
          <p:cNvPr id="381" name="Google Shape;381;p54"/>
          <p:cNvPicPr preferRelativeResize="0"/>
          <p:nvPr/>
        </p:nvPicPr>
        <p:blipFill>
          <a:blip r:embed="rId6">
            <a:alphaModFix/>
          </a:blip>
          <a:stretch>
            <a:fillRect/>
          </a:stretch>
        </p:blipFill>
        <p:spPr>
          <a:xfrm>
            <a:off x="4713100" y="3344300"/>
            <a:ext cx="2698826" cy="1799200"/>
          </a:xfrm>
          <a:prstGeom prst="rect">
            <a:avLst/>
          </a:prstGeom>
          <a:noFill/>
          <a:ln>
            <a:noFill/>
          </a:ln>
        </p:spPr>
      </p:pic>
      <p:sp>
        <p:nvSpPr>
          <p:cNvPr id="382" name="Google Shape;382;p5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29</a:t>
            </a:fld>
            <a:endParaRPr/>
          </a:p>
        </p:txBody>
      </p:sp>
      <p:pic>
        <p:nvPicPr>
          <p:cNvPr id="2" name="Recorded Sound">
            <a:hlinkClick r:id="" action="ppaction://media"/>
            <a:extLst>
              <a:ext uri="{FF2B5EF4-FFF2-40B4-BE49-F238E27FC236}">
                <a16:creationId xmlns:a16="http://schemas.microsoft.com/office/drawing/2014/main" id="{732EFEF6-803B-9BD8-8749-A5798F063A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27934" y="4122162"/>
            <a:ext cx="406400" cy="406400"/>
          </a:xfrm>
          <a:prstGeom prst="rect">
            <a:avLst/>
          </a:prstGeom>
        </p:spPr>
      </p:pic>
    </p:spTree>
  </p:cSld>
  <p:clrMapOvr>
    <a:masterClrMapping/>
  </p:clrMapOvr>
  <p:transition spd="med" advTm="3782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8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8"/>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marL="0" lvl="0" indent="0" algn="ctr" rtl="0">
              <a:spcBef>
                <a:spcPts val="0"/>
              </a:spcBef>
              <a:spcAft>
                <a:spcPts val="0"/>
              </a:spcAft>
              <a:buNone/>
            </a:pPr>
            <a:r>
              <a:rPr lang="el-GR" dirty="0"/>
              <a:t>Ορισμός επικοινωνίας</a:t>
            </a:r>
            <a:endParaRPr dirty="0"/>
          </a:p>
        </p:txBody>
      </p:sp>
      <p:sp>
        <p:nvSpPr>
          <p:cNvPr id="168" name="Google Shape;168;p28"/>
          <p:cNvSpPr txBox="1">
            <a:spLocks noGrp="1"/>
          </p:cNvSpPr>
          <p:nvPr>
            <p:ph type="body" idx="1"/>
          </p:nvPr>
        </p:nvSpPr>
        <p:spPr>
          <a:xfrm>
            <a:off x="720000" y="1284275"/>
            <a:ext cx="3724800" cy="3284700"/>
          </a:xfrm>
          <a:prstGeom prst="rect">
            <a:avLst/>
          </a:prstGeom>
        </p:spPr>
        <p:txBody>
          <a:bodyPr spcFirstLastPara="1" wrap="square" lIns="94750" tIns="94750" rIns="94750" bIns="94750" anchor="t" anchorCtr="0">
            <a:noAutofit/>
          </a:bodyPr>
          <a:lstStyle/>
          <a:p>
            <a:pPr marL="0" lvl="0" indent="0" algn="just" rtl="0">
              <a:lnSpc>
                <a:spcPct val="100000"/>
              </a:lnSpc>
              <a:spcBef>
                <a:spcPts val="0"/>
              </a:spcBef>
              <a:spcAft>
                <a:spcPts val="0"/>
              </a:spcAft>
              <a:buNone/>
            </a:pPr>
            <a:r>
              <a:rPr lang="el-GR" dirty="0">
                <a:solidFill>
                  <a:srgbClr val="445D73"/>
                </a:solidFill>
              </a:rPr>
              <a:t>Η επικοινωνία είναι η διαδικασία ανταλλαγής πληροφοριών, ιδεών, συναισθημάτων και δεξιοτήτων μέσω της χρήσης συμβόλων, λέξεων, ήχων ή συμπεριφορών. Περιλαμβάνει έναν αποστολέα, ο οποίος κωδικοποιεί και μεταδίδει το μήνυμα, και έναν παραλήπτη, που αποκωδικοποιεί και ερμηνεύει το μήνυμα. Αυτή η διαδικασία μπορεί να συμβεί με διάφορες μορφές όπως λεκτική, μη λεκτική, γραπτή και οπτική.</a:t>
            </a:r>
            <a:endParaRPr sz="2000" dirty="0">
              <a:solidFill>
                <a:srgbClr val="445D73"/>
              </a:solidFill>
            </a:endParaRPr>
          </a:p>
        </p:txBody>
      </p:sp>
      <p:pic>
        <p:nvPicPr>
          <p:cNvPr id="169" name="Google Shape;169;p28"/>
          <p:cNvPicPr preferRelativeResize="0"/>
          <p:nvPr/>
        </p:nvPicPr>
        <p:blipFill>
          <a:blip r:embed="rId5">
            <a:alphaModFix/>
          </a:blip>
          <a:stretch>
            <a:fillRect/>
          </a:stretch>
        </p:blipFill>
        <p:spPr>
          <a:xfrm>
            <a:off x="4749600" y="1856195"/>
            <a:ext cx="4394399" cy="2140861"/>
          </a:xfrm>
          <a:prstGeom prst="rect">
            <a:avLst/>
          </a:prstGeom>
          <a:noFill/>
          <a:ln>
            <a:noFill/>
          </a:ln>
        </p:spPr>
      </p:pic>
      <p:sp>
        <p:nvSpPr>
          <p:cNvPr id="170" name="Google Shape;170;p2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a:t>
            </a:fld>
            <a:endParaRPr/>
          </a:p>
        </p:txBody>
      </p:sp>
      <p:pic>
        <p:nvPicPr>
          <p:cNvPr id="2" name="Recorded Sound">
            <a:hlinkClick r:id="" action="ppaction://media"/>
            <a:extLst>
              <a:ext uri="{FF2B5EF4-FFF2-40B4-BE49-F238E27FC236}">
                <a16:creationId xmlns:a16="http://schemas.microsoft.com/office/drawing/2014/main" id="{3C93C8AC-C901-2DE9-7E35-2270828016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07943" y="4623630"/>
            <a:ext cx="406400" cy="406400"/>
          </a:xfrm>
          <a:prstGeom prst="rect">
            <a:avLst/>
          </a:prstGeom>
        </p:spPr>
      </p:pic>
    </p:spTree>
  </p:cSld>
  <p:clrMapOvr>
    <a:masterClrMapping/>
  </p:clrMapOvr>
  <p:transition spd="med" advTm="37133">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1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55"/>
          <p:cNvSpPr txBox="1">
            <a:spLocks noGrp="1"/>
          </p:cNvSpPr>
          <p:nvPr>
            <p:ph type="title"/>
          </p:nvPr>
        </p:nvSpPr>
        <p:spPr>
          <a:xfrm>
            <a:off x="1131937" y="288175"/>
            <a:ext cx="7259400" cy="572700"/>
          </a:xfrm>
          <a:prstGeom prst="rect">
            <a:avLst/>
          </a:prstGeom>
        </p:spPr>
        <p:txBody>
          <a:bodyPr spcFirstLastPara="1" wrap="square" lIns="94750" tIns="94750" rIns="94750" bIns="94750" anchor="ctr" anchorCtr="0">
            <a:noAutofit/>
          </a:bodyPr>
          <a:lstStyle/>
          <a:p>
            <a:pPr marL="0" lvl="0" indent="0" algn="ctr" rtl="0">
              <a:spcBef>
                <a:spcPts val="0"/>
              </a:spcBef>
              <a:spcAft>
                <a:spcPts val="0"/>
              </a:spcAft>
              <a:buNone/>
            </a:pPr>
            <a:r>
              <a:rPr lang="el-GR" dirty="0"/>
              <a:t>Η θεωρία του </a:t>
            </a:r>
            <a:r>
              <a:rPr lang="el-GR" dirty="0" err="1"/>
              <a:t>Piaget</a:t>
            </a:r>
            <a:r>
              <a:rPr lang="el-GR" dirty="0"/>
              <a:t> για τη γνωστική ανάπτυξη</a:t>
            </a:r>
            <a:endParaRPr dirty="0"/>
          </a:p>
        </p:txBody>
      </p:sp>
      <p:sp>
        <p:nvSpPr>
          <p:cNvPr id="388" name="Google Shape;388;p55"/>
          <p:cNvSpPr txBox="1">
            <a:spLocks noGrp="1"/>
          </p:cNvSpPr>
          <p:nvPr>
            <p:ph type="body" idx="1"/>
          </p:nvPr>
        </p:nvSpPr>
        <p:spPr>
          <a:xfrm>
            <a:off x="720000" y="1284275"/>
            <a:ext cx="4175100" cy="3284700"/>
          </a:xfrm>
          <a:prstGeom prst="rect">
            <a:avLst/>
          </a:prstGeom>
        </p:spPr>
        <p:txBody>
          <a:bodyPr spcFirstLastPara="1" wrap="square" lIns="94750" tIns="94750" rIns="94750" bIns="94750" anchor="t" anchorCtr="0">
            <a:noAutofit/>
          </a:bodyPr>
          <a:lstStyle/>
          <a:p>
            <a:pPr marL="0" lvl="0" indent="0" algn="l" rtl="0">
              <a:spcBef>
                <a:spcPts val="0"/>
              </a:spcBef>
              <a:spcAft>
                <a:spcPts val="0"/>
              </a:spcAft>
              <a:buNone/>
            </a:pPr>
            <a:r>
              <a:rPr lang="el-GR" b="1" dirty="0"/>
              <a:t>Λειτουργικό στάδιο σκυροδέματος (7 έως 11 ετών)</a:t>
            </a:r>
            <a:endParaRPr lang="en-US" b="1" dirty="0"/>
          </a:p>
          <a:p>
            <a:pPr marL="0" lvl="0" indent="0" algn="l" rtl="0">
              <a:spcBef>
                <a:spcPts val="0"/>
              </a:spcBef>
              <a:spcAft>
                <a:spcPts val="0"/>
              </a:spcAft>
              <a:buNone/>
            </a:pPr>
            <a:r>
              <a:rPr lang="en-US" dirty="0"/>
              <a:t>-</a:t>
            </a:r>
            <a:r>
              <a:rPr lang="el-GR" dirty="0"/>
              <a:t>Λογική σκέψη για συγκεκριμένα γεγονότα</a:t>
            </a:r>
            <a:endParaRPr lang="en-US" dirty="0"/>
          </a:p>
          <a:p>
            <a:pPr marL="0" lvl="0" indent="0" algn="l" rtl="0">
              <a:spcBef>
                <a:spcPts val="0"/>
              </a:spcBef>
              <a:spcAft>
                <a:spcPts val="0"/>
              </a:spcAft>
              <a:buNone/>
            </a:pPr>
            <a:r>
              <a:rPr lang="en-US" dirty="0"/>
              <a:t>-</a:t>
            </a:r>
            <a:r>
              <a:rPr lang="el-GR" dirty="0"/>
              <a:t>Κατανόηση των συνομιλιών</a:t>
            </a:r>
            <a:endParaRPr lang="en-US" dirty="0"/>
          </a:p>
          <a:p>
            <a:pPr marL="0" lvl="0" indent="0" algn="l" rtl="0">
              <a:spcBef>
                <a:spcPts val="0"/>
              </a:spcBef>
              <a:spcAft>
                <a:spcPts val="0"/>
              </a:spcAft>
              <a:buNone/>
            </a:pPr>
            <a:r>
              <a:rPr lang="en-US" dirty="0"/>
              <a:t>-</a:t>
            </a:r>
            <a:r>
              <a:rPr lang="el-GR" dirty="0"/>
              <a:t>Μπορεί να εκτελέσει απλή λογική λειτουργία</a:t>
            </a:r>
            <a:endParaRPr dirty="0"/>
          </a:p>
          <a:p>
            <a:pPr marL="0" lvl="0" indent="0" algn="l" rtl="0">
              <a:spcBef>
                <a:spcPts val="0"/>
              </a:spcBef>
              <a:spcAft>
                <a:spcPts val="0"/>
              </a:spcAft>
              <a:buNone/>
            </a:pPr>
            <a:r>
              <a:rPr lang="el-GR" b="1" dirty="0"/>
              <a:t>Επίσημο λειτουργικό στάδιο (εφηβεία έως ενηλικίωση)</a:t>
            </a:r>
            <a:endParaRPr lang="en-US" b="1" dirty="0"/>
          </a:p>
          <a:p>
            <a:pPr marL="0" lvl="0" indent="0" algn="l" rtl="0">
              <a:spcBef>
                <a:spcPts val="0"/>
              </a:spcBef>
              <a:spcAft>
                <a:spcPts val="0"/>
              </a:spcAft>
              <a:buNone/>
            </a:pPr>
            <a:r>
              <a:rPr lang="en-US" dirty="0"/>
              <a:t>-</a:t>
            </a:r>
            <a:r>
              <a:rPr lang="el-GR" dirty="0"/>
              <a:t>Δεξιότητες αφηρημένης σκέψης</a:t>
            </a:r>
            <a:endParaRPr lang="en-US" dirty="0"/>
          </a:p>
          <a:p>
            <a:pPr marL="0" lvl="0" indent="0" algn="l" rtl="0">
              <a:spcBef>
                <a:spcPts val="0"/>
              </a:spcBef>
              <a:spcAft>
                <a:spcPts val="0"/>
              </a:spcAft>
              <a:buNone/>
            </a:pPr>
            <a:r>
              <a:rPr lang="en-US" dirty="0"/>
              <a:t>-</a:t>
            </a:r>
            <a:r>
              <a:rPr lang="el-GR" dirty="0"/>
              <a:t>Λογική σκέψη για αφηρημένες έννοιες, διατύπωση υποθέσεων, ενασχόληση με επαγωγικό συλλογισμό</a:t>
            </a:r>
            <a:endParaRPr dirty="0"/>
          </a:p>
        </p:txBody>
      </p:sp>
      <p:pic>
        <p:nvPicPr>
          <p:cNvPr id="389" name="Google Shape;389;p55"/>
          <p:cNvPicPr preferRelativeResize="0"/>
          <p:nvPr/>
        </p:nvPicPr>
        <p:blipFill>
          <a:blip r:embed="rId5">
            <a:alphaModFix/>
          </a:blip>
          <a:stretch>
            <a:fillRect/>
          </a:stretch>
        </p:blipFill>
        <p:spPr>
          <a:xfrm>
            <a:off x="6034688" y="1187800"/>
            <a:ext cx="3109313" cy="2072875"/>
          </a:xfrm>
          <a:prstGeom prst="rect">
            <a:avLst/>
          </a:prstGeom>
          <a:noFill/>
          <a:ln>
            <a:noFill/>
          </a:ln>
        </p:spPr>
      </p:pic>
      <p:pic>
        <p:nvPicPr>
          <p:cNvPr id="390" name="Google Shape;390;p55"/>
          <p:cNvPicPr preferRelativeResize="0"/>
          <p:nvPr/>
        </p:nvPicPr>
        <p:blipFill>
          <a:blip r:embed="rId6">
            <a:alphaModFix/>
          </a:blip>
          <a:stretch>
            <a:fillRect/>
          </a:stretch>
        </p:blipFill>
        <p:spPr>
          <a:xfrm>
            <a:off x="4842075" y="3070625"/>
            <a:ext cx="2921475" cy="1947650"/>
          </a:xfrm>
          <a:prstGeom prst="rect">
            <a:avLst/>
          </a:prstGeom>
          <a:noFill/>
          <a:ln>
            <a:noFill/>
          </a:ln>
        </p:spPr>
      </p:pic>
      <p:sp>
        <p:nvSpPr>
          <p:cNvPr id="391" name="Google Shape;391;p5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30</a:t>
            </a:fld>
            <a:endParaRPr/>
          </a:p>
        </p:txBody>
      </p:sp>
      <p:pic>
        <p:nvPicPr>
          <p:cNvPr id="2" name="Recorded Sound">
            <a:hlinkClick r:id="" action="ppaction://media"/>
            <a:extLst>
              <a:ext uri="{FF2B5EF4-FFF2-40B4-BE49-F238E27FC236}">
                <a16:creationId xmlns:a16="http://schemas.microsoft.com/office/drawing/2014/main" id="{3FA77C08-DA93-BF6A-01AC-68BAEC9726A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56784" y="4162575"/>
            <a:ext cx="406400" cy="406400"/>
          </a:xfrm>
          <a:prstGeom prst="rect">
            <a:avLst/>
          </a:prstGeom>
        </p:spPr>
      </p:pic>
    </p:spTree>
  </p:cSld>
  <p:clrMapOvr>
    <a:masterClrMapping/>
  </p:clrMapOvr>
  <p:transition spd="med" advTm="37558">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5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95"/>
        <p:cNvGrpSpPr/>
        <p:nvPr/>
      </p:nvGrpSpPr>
      <p:grpSpPr>
        <a:xfrm>
          <a:off x="0" y="0"/>
          <a:ext cx="0" cy="0"/>
          <a:chOff x="0" y="0"/>
          <a:chExt cx="0" cy="0"/>
        </a:xfrm>
      </p:grpSpPr>
      <p:sp>
        <p:nvSpPr>
          <p:cNvPr id="396" name="Google Shape;396;p56"/>
          <p:cNvSpPr/>
          <p:nvPr/>
        </p:nvSpPr>
        <p:spPr>
          <a:xfrm>
            <a:off x="720000" y="957148"/>
            <a:ext cx="1655700" cy="931200"/>
          </a:xfrm>
          <a:prstGeom prst="ellipse">
            <a:avLst/>
          </a:prstGeom>
          <a:noFill/>
          <a:ln w="9525" cap="flat" cmpd="sng">
            <a:solidFill>
              <a:schemeClr val="lt1"/>
            </a:solidFill>
            <a:prstDash val="solid"/>
            <a:round/>
            <a:headEnd type="none" w="sm" len="sm"/>
            <a:tailEnd type="none" w="sm" len="sm"/>
          </a:ln>
        </p:spPr>
        <p:txBody>
          <a:bodyPr spcFirstLastPara="1" wrap="square" lIns="94750" tIns="94750" rIns="94750" bIns="94750"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000000"/>
                </a:solidFill>
                <a:latin typeface="Arial"/>
                <a:ea typeface="Arial"/>
                <a:cs typeface="Arial"/>
                <a:sym typeface="Arial"/>
              </a:rPr>
              <a:t> </a:t>
            </a:r>
            <a:endParaRPr sz="1500" b="0" i="0" u="none" strike="noStrike" cap="none">
              <a:solidFill>
                <a:srgbClr val="000000"/>
              </a:solidFill>
              <a:latin typeface="Arial"/>
              <a:ea typeface="Arial"/>
              <a:cs typeface="Arial"/>
              <a:sym typeface="Arial"/>
            </a:endParaRPr>
          </a:p>
        </p:txBody>
      </p:sp>
      <p:sp>
        <p:nvSpPr>
          <p:cNvPr id="397" name="Google Shape;397;p56"/>
          <p:cNvSpPr txBox="1">
            <a:spLocks noGrp="1"/>
          </p:cNvSpPr>
          <p:nvPr>
            <p:ph type="title"/>
          </p:nvPr>
        </p:nvSpPr>
        <p:spPr>
          <a:xfrm>
            <a:off x="720000" y="2231275"/>
            <a:ext cx="2877300" cy="1121700"/>
          </a:xfrm>
          <a:prstGeom prst="rect">
            <a:avLst/>
          </a:prstGeom>
          <a:noFill/>
          <a:ln>
            <a:noFill/>
          </a:ln>
        </p:spPr>
        <p:txBody>
          <a:bodyPr spcFirstLastPara="1" wrap="square" lIns="94750" tIns="94750" rIns="94750" bIns="94750" anchor="ctr" anchorCtr="0">
            <a:noAutofit/>
          </a:bodyPr>
          <a:lstStyle/>
          <a:p>
            <a:pPr marL="0" lvl="0" indent="0" algn="l" rtl="0">
              <a:lnSpc>
                <a:spcPct val="100000"/>
              </a:lnSpc>
              <a:spcBef>
                <a:spcPts val="0"/>
              </a:spcBef>
              <a:spcAft>
                <a:spcPts val="0"/>
              </a:spcAft>
              <a:buSzPts val="3700"/>
              <a:buNone/>
            </a:pPr>
            <a:r>
              <a:rPr lang="el-GR" sz="2300" dirty="0"/>
              <a:t>Νευρολογικές, αναπτυξιακές και ψυχολογικές διαταραχές</a:t>
            </a:r>
            <a:endParaRPr sz="2300" dirty="0"/>
          </a:p>
        </p:txBody>
      </p:sp>
      <p:sp>
        <p:nvSpPr>
          <p:cNvPr id="398" name="Google Shape;398;p56"/>
          <p:cNvSpPr txBox="1">
            <a:spLocks noGrp="1"/>
          </p:cNvSpPr>
          <p:nvPr>
            <p:ph type="title" idx="2"/>
          </p:nvPr>
        </p:nvSpPr>
        <p:spPr>
          <a:xfrm>
            <a:off x="936900" y="1001848"/>
            <a:ext cx="1221900" cy="841800"/>
          </a:xfrm>
          <a:prstGeom prst="rect">
            <a:avLst/>
          </a:prstGeom>
          <a:noFill/>
          <a:ln>
            <a:noFill/>
          </a:ln>
        </p:spPr>
        <p:txBody>
          <a:bodyPr spcFirstLastPara="1" wrap="square" lIns="94750" tIns="94750" rIns="94750" bIns="94750" anchor="ctr" anchorCtr="0">
            <a:noAutofit/>
          </a:bodyPr>
          <a:lstStyle/>
          <a:p>
            <a:pPr marL="0" lvl="0" indent="0" algn="ctr" rtl="0">
              <a:lnSpc>
                <a:spcPct val="100000"/>
              </a:lnSpc>
              <a:spcBef>
                <a:spcPts val="0"/>
              </a:spcBef>
              <a:spcAft>
                <a:spcPts val="0"/>
              </a:spcAft>
              <a:buSzPts val="6200"/>
              <a:buNone/>
            </a:pPr>
            <a:r>
              <a:rPr lang="en"/>
              <a:t>05</a:t>
            </a:r>
            <a:endParaRPr/>
          </a:p>
        </p:txBody>
      </p:sp>
      <p:sp>
        <p:nvSpPr>
          <p:cNvPr id="399" name="Google Shape;399;p56"/>
          <p:cNvSpPr txBox="1">
            <a:spLocks noGrp="1"/>
          </p:cNvSpPr>
          <p:nvPr>
            <p:ph type="subTitle" idx="1"/>
          </p:nvPr>
        </p:nvSpPr>
        <p:spPr>
          <a:xfrm>
            <a:off x="720000" y="3870350"/>
            <a:ext cx="2605500" cy="604200"/>
          </a:xfrm>
          <a:prstGeom prst="rect">
            <a:avLst/>
          </a:prstGeom>
          <a:noFill/>
          <a:ln>
            <a:noFill/>
          </a:ln>
        </p:spPr>
        <p:txBody>
          <a:bodyPr spcFirstLastPara="1" wrap="square" lIns="94750" tIns="94750" rIns="94750" bIns="94750" anchor="ctr" anchorCtr="0">
            <a:noAutofit/>
          </a:bodyPr>
          <a:lstStyle/>
          <a:p>
            <a:pPr marL="0" lvl="0" indent="0" algn="l" rtl="0">
              <a:lnSpc>
                <a:spcPct val="100000"/>
              </a:lnSpc>
              <a:spcBef>
                <a:spcPts val="0"/>
              </a:spcBef>
              <a:spcAft>
                <a:spcPts val="0"/>
              </a:spcAft>
              <a:buSzPts val="1500"/>
              <a:buNone/>
            </a:pPr>
            <a:r>
              <a:rPr lang="el-GR" sz="1500" dirty="0"/>
              <a:t>Νευρολογικές διαταραχές, αναπτυξιακές διαταραχές και ψυχολογικοί παράγοντες που επηρεάζουν την επικοινωνία, την ακοή και την ομιλία</a:t>
            </a:r>
            <a:endParaRPr sz="1500" dirty="0"/>
          </a:p>
        </p:txBody>
      </p:sp>
      <p:pic>
        <p:nvPicPr>
          <p:cNvPr id="400" name="Google Shape;400;p56"/>
          <p:cNvPicPr preferRelativeResize="0"/>
          <p:nvPr/>
        </p:nvPicPr>
        <p:blipFill>
          <a:blip r:embed="rId5">
            <a:alphaModFix/>
          </a:blip>
          <a:stretch>
            <a:fillRect/>
          </a:stretch>
        </p:blipFill>
        <p:spPr>
          <a:xfrm>
            <a:off x="4161700" y="1312050"/>
            <a:ext cx="4982298" cy="2427899"/>
          </a:xfrm>
          <a:prstGeom prst="rect">
            <a:avLst/>
          </a:prstGeom>
          <a:noFill/>
          <a:ln w="9525" cap="flat" cmpd="sng">
            <a:solidFill>
              <a:schemeClr val="dk1"/>
            </a:solidFill>
            <a:prstDash val="solid"/>
            <a:round/>
            <a:headEnd type="none" w="sm" len="sm"/>
            <a:tailEnd type="none" w="sm" len="sm"/>
          </a:ln>
          <a:effectLst>
            <a:outerShdw dist="209550" dir="3240000" algn="bl" rotWithShape="0">
              <a:schemeClr val="dk1"/>
            </a:outerShdw>
          </a:effectLst>
        </p:spPr>
      </p:pic>
      <p:sp>
        <p:nvSpPr>
          <p:cNvPr id="401" name="Google Shape;401;p5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31</a:t>
            </a:fld>
            <a:endParaRPr/>
          </a:p>
        </p:txBody>
      </p:sp>
      <p:pic>
        <p:nvPicPr>
          <p:cNvPr id="2" name="Recorded Sound">
            <a:hlinkClick r:id="" action="ppaction://media"/>
            <a:extLst>
              <a:ext uri="{FF2B5EF4-FFF2-40B4-BE49-F238E27FC236}">
                <a16:creationId xmlns:a16="http://schemas.microsoft.com/office/drawing/2014/main" id="{B33461CD-2D1C-4A81-4F48-64E9841743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23577" y="4359780"/>
            <a:ext cx="406400" cy="406400"/>
          </a:xfrm>
          <a:prstGeom prst="rect">
            <a:avLst/>
          </a:prstGeom>
        </p:spPr>
      </p:pic>
    </p:spTree>
  </p:cSld>
  <p:clrMapOvr>
    <a:masterClrMapping/>
  </p:clrMapOvr>
  <p:transition spd="med" advTm="14503">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57"/>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marL="0" lvl="0" indent="0" algn="ctr" rtl="0">
              <a:spcBef>
                <a:spcPts val="0"/>
              </a:spcBef>
              <a:spcAft>
                <a:spcPts val="0"/>
              </a:spcAft>
              <a:buNone/>
            </a:pPr>
            <a:r>
              <a:rPr lang="el-GR" dirty="0"/>
              <a:t>Νευρολογικές διαταραχές που επηρεάζουν την επικοινωνία</a:t>
            </a:r>
            <a:endParaRPr dirty="0"/>
          </a:p>
        </p:txBody>
      </p:sp>
      <p:sp>
        <p:nvSpPr>
          <p:cNvPr id="407" name="Google Shape;407;p57"/>
          <p:cNvSpPr txBox="1">
            <a:spLocks noGrp="1"/>
          </p:cNvSpPr>
          <p:nvPr>
            <p:ph type="body" idx="1"/>
          </p:nvPr>
        </p:nvSpPr>
        <p:spPr>
          <a:xfrm>
            <a:off x="515892" y="1338147"/>
            <a:ext cx="5113500" cy="3284700"/>
          </a:xfrm>
          <a:prstGeom prst="rect">
            <a:avLst/>
          </a:prstGeom>
        </p:spPr>
        <p:txBody>
          <a:bodyPr spcFirstLastPara="1" wrap="square" lIns="94750" tIns="94750" rIns="94750" bIns="94750" anchor="t" anchorCtr="0">
            <a:noAutofit/>
          </a:bodyPr>
          <a:lstStyle/>
          <a:p>
            <a:pPr marL="0" lvl="0" indent="0" algn="l" rtl="0">
              <a:spcBef>
                <a:spcPts val="0"/>
              </a:spcBef>
              <a:spcAft>
                <a:spcPts val="0"/>
              </a:spcAft>
              <a:buNone/>
            </a:pPr>
            <a:r>
              <a:rPr lang="el-GR" sz="1500" dirty="0"/>
              <a:t>Οι νευρολογικές διαταραχές μπορούν να επηρεάσουν σημαντικά τις επικοινωνιακές ικανότητες επηρεάζοντας διάφορες πτυχές:</a:t>
            </a:r>
            <a:endParaRPr lang="en-US" sz="1500" dirty="0"/>
          </a:p>
          <a:p>
            <a:pPr marL="0" lvl="0" indent="0" algn="l" rtl="0">
              <a:spcBef>
                <a:spcPts val="0"/>
              </a:spcBef>
              <a:spcAft>
                <a:spcPts val="0"/>
              </a:spcAft>
              <a:buNone/>
            </a:pPr>
            <a:r>
              <a:rPr lang="en-US" sz="1500" dirty="0"/>
              <a:t>-</a:t>
            </a:r>
            <a:r>
              <a:rPr lang="el-GR" sz="1500" dirty="0"/>
              <a:t>Γλώσσα</a:t>
            </a:r>
            <a:endParaRPr lang="en-US" sz="1500" dirty="0"/>
          </a:p>
          <a:p>
            <a:pPr marL="0" lvl="0" indent="0" algn="l" rtl="0">
              <a:spcBef>
                <a:spcPts val="0"/>
              </a:spcBef>
              <a:spcAft>
                <a:spcPts val="0"/>
              </a:spcAft>
              <a:buNone/>
            </a:pPr>
            <a:r>
              <a:rPr lang="en-US" sz="1500" dirty="0"/>
              <a:t>-</a:t>
            </a:r>
            <a:r>
              <a:rPr lang="el-GR" sz="1500" dirty="0"/>
              <a:t>Ομιλία</a:t>
            </a:r>
            <a:endParaRPr lang="en-US" sz="1500" dirty="0"/>
          </a:p>
          <a:p>
            <a:pPr marL="0" lvl="0" indent="0" algn="l" rtl="0">
              <a:spcBef>
                <a:spcPts val="0"/>
              </a:spcBef>
              <a:spcAft>
                <a:spcPts val="0"/>
              </a:spcAft>
              <a:buNone/>
            </a:pPr>
            <a:r>
              <a:rPr lang="en-US" sz="1500" dirty="0"/>
              <a:t>-</a:t>
            </a:r>
            <a:r>
              <a:rPr lang="el-GR" sz="1500" dirty="0"/>
              <a:t>Γνωστική λειτουργία</a:t>
            </a:r>
            <a:r>
              <a:rPr lang="en" sz="1500" dirty="0"/>
              <a:t> </a:t>
            </a:r>
            <a:endParaRPr sz="1500" dirty="0"/>
          </a:p>
          <a:p>
            <a:pPr marL="0" lvl="0" indent="0" algn="l" rtl="0">
              <a:spcBef>
                <a:spcPts val="0"/>
              </a:spcBef>
              <a:spcAft>
                <a:spcPts val="0"/>
              </a:spcAft>
              <a:buNone/>
            </a:pPr>
            <a:endParaRPr sz="1500" dirty="0"/>
          </a:p>
          <a:p>
            <a:pPr marL="0" lvl="0" indent="0" algn="l" rtl="0">
              <a:spcBef>
                <a:spcPts val="0"/>
              </a:spcBef>
              <a:spcAft>
                <a:spcPts val="0"/>
              </a:spcAft>
              <a:buNone/>
            </a:pPr>
            <a:r>
              <a:rPr lang="el-GR" sz="1500" b="1" dirty="0"/>
              <a:t>Νευρολογικές διαταραχές:</a:t>
            </a:r>
            <a:endParaRPr lang="en-US" sz="1500" b="1" dirty="0"/>
          </a:p>
          <a:p>
            <a:pPr marL="0" lvl="0" indent="0" algn="l" rtl="0">
              <a:spcBef>
                <a:spcPts val="0"/>
              </a:spcBef>
              <a:spcAft>
                <a:spcPts val="0"/>
              </a:spcAft>
              <a:buNone/>
            </a:pPr>
            <a:r>
              <a:rPr lang="en-US" sz="1500" dirty="0"/>
              <a:t>-</a:t>
            </a:r>
            <a:r>
              <a:rPr lang="el-GR" sz="1500" dirty="0"/>
              <a:t>Αφασία</a:t>
            </a:r>
            <a:endParaRPr lang="en-US" sz="1500" dirty="0"/>
          </a:p>
          <a:p>
            <a:pPr marL="0" lvl="0" indent="0" algn="l" rtl="0">
              <a:spcBef>
                <a:spcPts val="0"/>
              </a:spcBef>
              <a:spcAft>
                <a:spcPts val="0"/>
              </a:spcAft>
              <a:buNone/>
            </a:pPr>
            <a:r>
              <a:rPr lang="en-US" sz="1500" dirty="0"/>
              <a:t>-</a:t>
            </a:r>
            <a:r>
              <a:rPr lang="el-GR" sz="1500" dirty="0"/>
              <a:t>Δυσαρθρία</a:t>
            </a:r>
            <a:endParaRPr lang="en-US" sz="1500" dirty="0"/>
          </a:p>
          <a:p>
            <a:pPr marL="0" lvl="0" indent="0" algn="l" rtl="0">
              <a:spcBef>
                <a:spcPts val="0"/>
              </a:spcBef>
              <a:spcAft>
                <a:spcPts val="0"/>
              </a:spcAft>
              <a:buNone/>
            </a:pPr>
            <a:r>
              <a:rPr lang="en-US" sz="1500" dirty="0"/>
              <a:t>-</a:t>
            </a:r>
            <a:r>
              <a:rPr lang="el-GR" sz="1500" dirty="0"/>
              <a:t>Απραξία (του λόγου)</a:t>
            </a:r>
            <a:endParaRPr lang="en-US" sz="1500" dirty="0"/>
          </a:p>
          <a:p>
            <a:pPr marL="0" lvl="0" indent="0" algn="l" rtl="0">
              <a:spcBef>
                <a:spcPts val="0"/>
              </a:spcBef>
              <a:spcAft>
                <a:spcPts val="0"/>
              </a:spcAft>
              <a:buNone/>
            </a:pPr>
            <a:r>
              <a:rPr lang="en-US" sz="1500" dirty="0"/>
              <a:t>-</a:t>
            </a:r>
            <a:r>
              <a:rPr lang="el-GR" sz="1500" dirty="0"/>
              <a:t>Τραυματική εγκεφαλική βλάβη</a:t>
            </a:r>
            <a:endParaRPr lang="en-US" sz="1500" dirty="0"/>
          </a:p>
          <a:p>
            <a:pPr marL="0" lvl="0" indent="0" algn="l" rtl="0">
              <a:spcBef>
                <a:spcPts val="0"/>
              </a:spcBef>
              <a:spcAft>
                <a:spcPts val="0"/>
              </a:spcAft>
              <a:buNone/>
            </a:pPr>
            <a:r>
              <a:rPr lang="en-US" sz="1500" dirty="0"/>
              <a:t>-</a:t>
            </a:r>
            <a:r>
              <a:rPr lang="el-GR" sz="1500" dirty="0"/>
              <a:t>Γνωστικές διαταραχές (όπως </a:t>
            </a:r>
            <a:r>
              <a:rPr lang="el-GR" sz="1500" dirty="0" err="1"/>
              <a:t>Αλτσχάιμερ</a:t>
            </a:r>
            <a:r>
              <a:rPr lang="el-GR" sz="1500" dirty="0"/>
              <a:t> και άνοια)</a:t>
            </a:r>
            <a:endParaRPr sz="1500" dirty="0"/>
          </a:p>
        </p:txBody>
      </p:sp>
      <p:pic>
        <p:nvPicPr>
          <p:cNvPr id="408" name="Google Shape;408;p57"/>
          <p:cNvPicPr preferRelativeResize="0"/>
          <p:nvPr/>
        </p:nvPicPr>
        <p:blipFill>
          <a:blip r:embed="rId5">
            <a:alphaModFix/>
          </a:blip>
          <a:stretch>
            <a:fillRect/>
          </a:stretch>
        </p:blipFill>
        <p:spPr>
          <a:xfrm>
            <a:off x="5353950" y="2153750"/>
            <a:ext cx="3790050" cy="2131900"/>
          </a:xfrm>
          <a:prstGeom prst="rect">
            <a:avLst/>
          </a:prstGeom>
          <a:noFill/>
          <a:ln>
            <a:noFill/>
          </a:ln>
        </p:spPr>
      </p:pic>
      <p:sp>
        <p:nvSpPr>
          <p:cNvPr id="409" name="Google Shape;409;p5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32</a:t>
            </a:fld>
            <a:endParaRPr/>
          </a:p>
        </p:txBody>
      </p:sp>
      <p:pic>
        <p:nvPicPr>
          <p:cNvPr id="2" name="Recorded Sound">
            <a:hlinkClick r:id="" action="ppaction://media"/>
            <a:extLst>
              <a:ext uri="{FF2B5EF4-FFF2-40B4-BE49-F238E27FC236}">
                <a16:creationId xmlns:a16="http://schemas.microsoft.com/office/drawing/2014/main" id="{C4C4A50A-B719-C482-A391-AB78F76A59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83496" y="4428594"/>
            <a:ext cx="406400" cy="406400"/>
          </a:xfrm>
          <a:prstGeom prst="rect">
            <a:avLst/>
          </a:prstGeom>
        </p:spPr>
      </p:pic>
    </p:spTree>
  </p:cSld>
  <p:clrMapOvr>
    <a:masterClrMapping/>
  </p:clrMapOvr>
  <p:transition spd="med" advTm="2834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58"/>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marL="0" lvl="0" indent="0" algn="ctr" rtl="0">
              <a:spcBef>
                <a:spcPts val="0"/>
              </a:spcBef>
              <a:spcAft>
                <a:spcPts val="0"/>
              </a:spcAft>
              <a:buNone/>
            </a:pPr>
            <a:r>
              <a:rPr lang="el-GR" dirty="0"/>
              <a:t>Νευρολογικές διαταραχές που επηρεάζουν την επικοινωνία</a:t>
            </a:r>
            <a:endParaRPr dirty="0"/>
          </a:p>
        </p:txBody>
      </p:sp>
      <p:sp>
        <p:nvSpPr>
          <p:cNvPr id="415" name="Google Shape;415;p58"/>
          <p:cNvSpPr txBox="1">
            <a:spLocks noGrp="1"/>
          </p:cNvSpPr>
          <p:nvPr>
            <p:ph type="body" idx="1"/>
          </p:nvPr>
        </p:nvSpPr>
        <p:spPr>
          <a:xfrm>
            <a:off x="669601" y="1231758"/>
            <a:ext cx="3724800" cy="3284700"/>
          </a:xfrm>
          <a:prstGeom prst="rect">
            <a:avLst/>
          </a:prstGeom>
        </p:spPr>
        <p:txBody>
          <a:bodyPr spcFirstLastPara="1" wrap="square" lIns="94750" tIns="94750" rIns="94750" bIns="94750" anchor="t" anchorCtr="0">
            <a:noAutofit/>
          </a:bodyPr>
          <a:lstStyle/>
          <a:p>
            <a:pPr marL="0" lvl="0" indent="0" algn="l" rtl="0">
              <a:spcBef>
                <a:spcPts val="0"/>
              </a:spcBef>
              <a:spcAft>
                <a:spcPts val="0"/>
              </a:spcAft>
              <a:buNone/>
            </a:pPr>
            <a:r>
              <a:rPr lang="el-GR" b="1" dirty="0"/>
              <a:t>Αφασία</a:t>
            </a:r>
            <a:endParaRPr lang="en-US" b="1" dirty="0"/>
          </a:p>
          <a:p>
            <a:pPr marL="0" lvl="0" indent="0" algn="l" rtl="0">
              <a:spcBef>
                <a:spcPts val="0"/>
              </a:spcBef>
              <a:spcAft>
                <a:spcPts val="0"/>
              </a:spcAft>
              <a:buNone/>
            </a:pPr>
            <a:r>
              <a:rPr lang="el-GR" dirty="0"/>
              <a:t>Γλωσσική διαταραχή</a:t>
            </a:r>
            <a:endParaRPr lang="en-US" dirty="0"/>
          </a:p>
          <a:p>
            <a:pPr marL="0" lvl="0" indent="0" algn="l" rtl="0">
              <a:spcBef>
                <a:spcPts val="0"/>
              </a:spcBef>
              <a:spcAft>
                <a:spcPts val="0"/>
              </a:spcAft>
              <a:buNone/>
            </a:pPr>
            <a:r>
              <a:rPr lang="el-GR" dirty="0"/>
              <a:t>Μειώνει την ικανότητα κατανόησης και παραγωγής γλώσσας, επηρεάζοντας την ομιλία, τη γραφή, την ανάγνωση, την κατανόηση</a:t>
            </a:r>
            <a:endParaRPr lang="en-US" dirty="0"/>
          </a:p>
          <a:p>
            <a:pPr marL="0" lvl="0" indent="0" algn="l" rtl="0">
              <a:spcBef>
                <a:spcPts val="0"/>
              </a:spcBef>
              <a:spcAft>
                <a:spcPts val="0"/>
              </a:spcAft>
              <a:buNone/>
            </a:pPr>
            <a:r>
              <a:rPr lang="el-GR" dirty="0"/>
              <a:t>Εκφραστική (αφασία </a:t>
            </a:r>
            <a:r>
              <a:rPr lang="el-GR" dirty="0" err="1"/>
              <a:t>Broca</a:t>
            </a:r>
            <a:r>
              <a:rPr lang="el-GR" dirty="0"/>
              <a:t>): δυσκολία στην παραγωγή λόγου, διατηρημένη κατανόηση</a:t>
            </a:r>
            <a:endParaRPr lang="en-US" dirty="0"/>
          </a:p>
          <a:p>
            <a:pPr marL="0" lvl="0" indent="0" algn="l" rtl="0">
              <a:spcBef>
                <a:spcPts val="0"/>
              </a:spcBef>
              <a:spcAft>
                <a:spcPts val="0"/>
              </a:spcAft>
              <a:buNone/>
            </a:pPr>
            <a:r>
              <a:rPr lang="el-GR" dirty="0"/>
              <a:t>Δεκτική (αφασία του </a:t>
            </a:r>
            <a:r>
              <a:rPr lang="el-GR" dirty="0" err="1"/>
              <a:t>Wernicke</a:t>
            </a:r>
            <a:r>
              <a:rPr lang="el-GR" dirty="0"/>
              <a:t>): άπταιστη αλλά παράλογη ομιλία και κακή κατανόηση</a:t>
            </a:r>
          </a:p>
        </p:txBody>
      </p:sp>
      <p:pic>
        <p:nvPicPr>
          <p:cNvPr id="416" name="Google Shape;416;p58"/>
          <p:cNvPicPr preferRelativeResize="0"/>
          <p:nvPr/>
        </p:nvPicPr>
        <p:blipFill>
          <a:blip r:embed="rId5">
            <a:alphaModFix/>
          </a:blip>
          <a:stretch>
            <a:fillRect/>
          </a:stretch>
        </p:blipFill>
        <p:spPr>
          <a:xfrm>
            <a:off x="4749600" y="1336795"/>
            <a:ext cx="4394400" cy="3179663"/>
          </a:xfrm>
          <a:prstGeom prst="rect">
            <a:avLst/>
          </a:prstGeom>
          <a:noFill/>
          <a:ln>
            <a:noFill/>
          </a:ln>
        </p:spPr>
      </p:pic>
      <p:sp>
        <p:nvSpPr>
          <p:cNvPr id="417" name="Google Shape;417;p5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33</a:t>
            </a:fld>
            <a:endParaRPr/>
          </a:p>
        </p:txBody>
      </p:sp>
      <p:pic>
        <p:nvPicPr>
          <p:cNvPr id="2" name="Recorded Sound">
            <a:hlinkClick r:id="" action="ppaction://media"/>
            <a:extLst>
              <a:ext uri="{FF2B5EF4-FFF2-40B4-BE49-F238E27FC236}">
                <a16:creationId xmlns:a16="http://schemas.microsoft.com/office/drawing/2014/main" id="{EAB6641F-5901-21C7-F6E2-D572334E80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52822" y="4623630"/>
            <a:ext cx="406400" cy="406400"/>
          </a:xfrm>
          <a:prstGeom prst="rect">
            <a:avLst/>
          </a:prstGeom>
        </p:spPr>
      </p:pic>
    </p:spTree>
  </p:cSld>
  <p:clrMapOvr>
    <a:masterClrMapping/>
  </p:clrMapOvr>
  <p:transition spd="med" advTm="3945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4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59"/>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marL="0" lvl="0" indent="0" algn="ctr" rtl="0">
              <a:spcBef>
                <a:spcPts val="0"/>
              </a:spcBef>
              <a:spcAft>
                <a:spcPts val="0"/>
              </a:spcAft>
              <a:buNone/>
            </a:pPr>
            <a:r>
              <a:rPr lang="el-GR" dirty="0"/>
              <a:t>Νευρολογικές διαταραχές που επηρεάζουν την επικοινωνία</a:t>
            </a:r>
            <a:endParaRPr dirty="0"/>
          </a:p>
        </p:txBody>
      </p:sp>
      <p:sp>
        <p:nvSpPr>
          <p:cNvPr id="423" name="Google Shape;423;p59"/>
          <p:cNvSpPr txBox="1">
            <a:spLocks noGrp="1"/>
          </p:cNvSpPr>
          <p:nvPr>
            <p:ph type="body" idx="1"/>
          </p:nvPr>
        </p:nvSpPr>
        <p:spPr>
          <a:xfrm>
            <a:off x="720000" y="1284275"/>
            <a:ext cx="5885700" cy="3284700"/>
          </a:xfrm>
          <a:prstGeom prst="rect">
            <a:avLst/>
          </a:prstGeom>
        </p:spPr>
        <p:txBody>
          <a:bodyPr spcFirstLastPara="1" wrap="square" lIns="94750" tIns="94750" rIns="94750" bIns="94750" anchor="t" anchorCtr="0">
            <a:noAutofit/>
          </a:bodyPr>
          <a:lstStyle/>
          <a:p>
            <a:pPr marL="0" lvl="0" indent="0" algn="l" rtl="0">
              <a:spcBef>
                <a:spcPts val="0"/>
              </a:spcBef>
              <a:spcAft>
                <a:spcPts val="0"/>
              </a:spcAft>
              <a:buNone/>
            </a:pPr>
            <a:r>
              <a:rPr lang="el-GR" b="1" dirty="0"/>
              <a:t>Δυσαρθρία</a:t>
            </a:r>
            <a:endParaRPr lang="en-US" b="1" dirty="0"/>
          </a:p>
          <a:p>
            <a:pPr marL="0" lvl="0" indent="0" algn="l" rtl="0">
              <a:spcBef>
                <a:spcPts val="0"/>
              </a:spcBef>
              <a:spcAft>
                <a:spcPts val="0"/>
              </a:spcAft>
              <a:buNone/>
            </a:pPr>
            <a:r>
              <a:rPr lang="el-GR" dirty="0"/>
              <a:t>Διαταραχή κινητικής ομιλίας που προκαλείται από βλάβη στα νεύρα ή τους μυς που εμπλέκονται στην παραγωγή ομιλίας</a:t>
            </a:r>
            <a:endParaRPr lang="en-US" dirty="0"/>
          </a:p>
          <a:p>
            <a:pPr marL="0" lvl="0" indent="0" algn="l" rtl="0">
              <a:spcBef>
                <a:spcPts val="0"/>
              </a:spcBef>
              <a:spcAft>
                <a:spcPts val="0"/>
              </a:spcAft>
              <a:buNone/>
            </a:pPr>
            <a:r>
              <a:rPr lang="el-GR" dirty="0"/>
              <a:t>Μπορεί να προκληθεί από καταστάσεις όπως εγκεφαλικό επεισόδιο, εγκεφαλική βλάβη, νόσο του </a:t>
            </a:r>
            <a:r>
              <a:rPr lang="el-GR" dirty="0" err="1"/>
              <a:t>Πάρκινσον</a:t>
            </a:r>
            <a:r>
              <a:rPr lang="el-GR" dirty="0"/>
              <a:t> ή σκλήρυνση κατά πλάκας</a:t>
            </a:r>
            <a:endParaRPr lang="en-US" dirty="0"/>
          </a:p>
          <a:p>
            <a:pPr marL="0" lvl="0" indent="0" algn="l" rtl="0">
              <a:spcBef>
                <a:spcPts val="0"/>
              </a:spcBef>
              <a:spcAft>
                <a:spcPts val="0"/>
              </a:spcAft>
              <a:buNone/>
            </a:pPr>
            <a:r>
              <a:rPr lang="el-GR" dirty="0"/>
              <a:t>Επηρεάζει τη σαφήνεια, τη δύναμη και τον συντονισμό των κινήσεων της ομιλίας</a:t>
            </a:r>
            <a:endParaRPr lang="en-US" dirty="0"/>
          </a:p>
          <a:p>
            <a:pPr marL="0" lvl="0" indent="0" algn="l" rtl="0">
              <a:spcBef>
                <a:spcPts val="0"/>
              </a:spcBef>
              <a:spcAft>
                <a:spcPts val="0"/>
              </a:spcAft>
              <a:buNone/>
            </a:pPr>
            <a:r>
              <a:rPr lang="el-GR" dirty="0"/>
              <a:t>Οδηγεί σε μπερδεμένη ή ακατάληπτη ομιλία</a:t>
            </a:r>
            <a:endParaRPr dirty="0"/>
          </a:p>
        </p:txBody>
      </p:sp>
      <p:sp>
        <p:nvSpPr>
          <p:cNvPr id="424" name="Google Shape;424;p5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34</a:t>
            </a:fld>
            <a:endParaRPr/>
          </a:p>
        </p:txBody>
      </p:sp>
      <p:pic>
        <p:nvPicPr>
          <p:cNvPr id="2" name="Recorded Sound">
            <a:hlinkClick r:id="" action="ppaction://media"/>
            <a:extLst>
              <a:ext uri="{FF2B5EF4-FFF2-40B4-BE49-F238E27FC236}">
                <a16:creationId xmlns:a16="http://schemas.microsoft.com/office/drawing/2014/main" id="{1FBC650C-8B6F-71BF-3BAD-ABCDBFA9EE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56784" y="4074885"/>
            <a:ext cx="406400" cy="406400"/>
          </a:xfrm>
          <a:prstGeom prst="rect">
            <a:avLst/>
          </a:prstGeom>
        </p:spPr>
      </p:pic>
    </p:spTree>
  </p:cSld>
  <p:clrMapOvr>
    <a:masterClrMapping/>
  </p:clrMapOvr>
  <p:transition spd="med" advTm="38911">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9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60"/>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marL="0" lvl="0" indent="0" algn="ctr" rtl="0">
              <a:spcBef>
                <a:spcPts val="0"/>
              </a:spcBef>
              <a:spcAft>
                <a:spcPts val="0"/>
              </a:spcAft>
              <a:buNone/>
            </a:pPr>
            <a:r>
              <a:rPr lang="el-GR" dirty="0"/>
              <a:t>Νευρολογικές διαταραχές που επηρεάζουν την επικοινωνία</a:t>
            </a:r>
            <a:endParaRPr dirty="0"/>
          </a:p>
        </p:txBody>
      </p:sp>
      <p:sp>
        <p:nvSpPr>
          <p:cNvPr id="430" name="Google Shape;430;p60"/>
          <p:cNvSpPr txBox="1">
            <a:spLocks noGrp="1"/>
          </p:cNvSpPr>
          <p:nvPr>
            <p:ph type="body" idx="1"/>
          </p:nvPr>
        </p:nvSpPr>
        <p:spPr>
          <a:xfrm>
            <a:off x="597536" y="1542130"/>
            <a:ext cx="3724800" cy="3284700"/>
          </a:xfrm>
          <a:prstGeom prst="rect">
            <a:avLst/>
          </a:prstGeom>
        </p:spPr>
        <p:txBody>
          <a:bodyPr spcFirstLastPara="1" wrap="square" lIns="94750" tIns="94750" rIns="94750" bIns="94750" anchor="t" anchorCtr="0">
            <a:noAutofit/>
          </a:bodyPr>
          <a:lstStyle/>
          <a:p>
            <a:pPr marL="0" lvl="0" indent="0" algn="l" rtl="0">
              <a:spcBef>
                <a:spcPts val="0"/>
              </a:spcBef>
              <a:spcAft>
                <a:spcPts val="0"/>
              </a:spcAft>
              <a:buNone/>
            </a:pPr>
            <a:r>
              <a:rPr lang="el-GR" b="1" dirty="0"/>
              <a:t>Απραξία λόγου</a:t>
            </a:r>
            <a:endParaRPr lang="en-US" b="1" dirty="0"/>
          </a:p>
          <a:p>
            <a:pPr marL="0" lvl="0" indent="0" algn="l" rtl="0">
              <a:spcBef>
                <a:spcPts val="0"/>
              </a:spcBef>
              <a:spcAft>
                <a:spcPts val="0"/>
              </a:spcAft>
              <a:buNone/>
            </a:pPr>
            <a:r>
              <a:rPr lang="el-GR" dirty="0"/>
              <a:t>Μειώνει την ικανότητα να σχεδιάζει και να εκτελεί τις απαραίτητες για την ομιλία κινήσεις</a:t>
            </a:r>
            <a:endParaRPr lang="en-US" dirty="0"/>
          </a:p>
          <a:p>
            <a:pPr marL="0" lvl="0" indent="0" algn="l" rtl="0">
              <a:spcBef>
                <a:spcPts val="0"/>
              </a:spcBef>
              <a:spcAft>
                <a:spcPts val="0"/>
              </a:spcAft>
              <a:buNone/>
            </a:pPr>
            <a:r>
              <a:rPr lang="el-GR" dirty="0"/>
              <a:t>Δυσκολία εκκίνησης ήχου ομιλίας ή σωστής αλληλουχίας ήχων</a:t>
            </a:r>
            <a:endParaRPr lang="en-US" dirty="0"/>
          </a:p>
          <a:p>
            <a:pPr marL="0" lvl="0" indent="0" algn="l" rtl="0">
              <a:spcBef>
                <a:spcPts val="0"/>
              </a:spcBef>
              <a:spcAft>
                <a:spcPts val="0"/>
              </a:spcAft>
              <a:buNone/>
            </a:pPr>
            <a:r>
              <a:rPr lang="el-GR" dirty="0"/>
              <a:t>Ασυνεπή λάθη ομιλίας, δυσκολίες στην παραγωγή ήχου και παραμορφωμένη άρθρωση</a:t>
            </a:r>
            <a:endParaRPr dirty="0"/>
          </a:p>
        </p:txBody>
      </p:sp>
      <p:pic>
        <p:nvPicPr>
          <p:cNvPr id="431" name="Google Shape;431;p60"/>
          <p:cNvPicPr preferRelativeResize="0"/>
          <p:nvPr/>
        </p:nvPicPr>
        <p:blipFill>
          <a:blip r:embed="rId5">
            <a:alphaModFix/>
          </a:blip>
          <a:stretch>
            <a:fillRect/>
          </a:stretch>
        </p:blipFill>
        <p:spPr>
          <a:xfrm>
            <a:off x="4444800" y="2008812"/>
            <a:ext cx="4699200" cy="1835625"/>
          </a:xfrm>
          <a:prstGeom prst="rect">
            <a:avLst/>
          </a:prstGeom>
          <a:noFill/>
          <a:ln>
            <a:noFill/>
          </a:ln>
        </p:spPr>
      </p:pic>
      <p:sp>
        <p:nvSpPr>
          <p:cNvPr id="432" name="Google Shape;432;p6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35</a:t>
            </a:fld>
            <a:endParaRPr/>
          </a:p>
        </p:txBody>
      </p:sp>
      <p:pic>
        <p:nvPicPr>
          <p:cNvPr id="2" name="Recorded Sound">
            <a:hlinkClick r:id="" action="ppaction://media"/>
            <a:extLst>
              <a:ext uri="{FF2B5EF4-FFF2-40B4-BE49-F238E27FC236}">
                <a16:creationId xmlns:a16="http://schemas.microsoft.com/office/drawing/2014/main" id="{BDA6EE30-50F1-9FF3-7BEC-B9CA3E60B3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42628" y="4623630"/>
            <a:ext cx="406400" cy="406400"/>
          </a:xfrm>
          <a:prstGeom prst="rect">
            <a:avLst/>
          </a:prstGeom>
        </p:spPr>
      </p:pic>
    </p:spTree>
  </p:cSld>
  <p:clrMapOvr>
    <a:masterClrMapping/>
  </p:clrMapOvr>
  <p:transition spd="med" advTm="27714">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7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61"/>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marL="0" lvl="0" indent="0" algn="ctr" rtl="0">
              <a:spcBef>
                <a:spcPts val="0"/>
              </a:spcBef>
              <a:spcAft>
                <a:spcPts val="0"/>
              </a:spcAft>
              <a:buNone/>
            </a:pPr>
            <a:r>
              <a:rPr lang="el-GR" dirty="0"/>
              <a:t>Νευρολογικές διαταραχές που επηρεάζουν την επικοινωνία</a:t>
            </a:r>
            <a:endParaRPr dirty="0"/>
          </a:p>
        </p:txBody>
      </p:sp>
      <p:sp>
        <p:nvSpPr>
          <p:cNvPr id="438" name="Google Shape;438;p61"/>
          <p:cNvSpPr txBox="1">
            <a:spLocks noGrp="1"/>
          </p:cNvSpPr>
          <p:nvPr>
            <p:ph type="body" idx="1"/>
          </p:nvPr>
        </p:nvSpPr>
        <p:spPr>
          <a:xfrm>
            <a:off x="499565" y="1349590"/>
            <a:ext cx="3724800" cy="3284700"/>
          </a:xfrm>
          <a:prstGeom prst="rect">
            <a:avLst/>
          </a:prstGeom>
        </p:spPr>
        <p:txBody>
          <a:bodyPr spcFirstLastPara="1" wrap="square" lIns="94750" tIns="94750" rIns="94750" bIns="94750" anchor="t" anchorCtr="0">
            <a:noAutofit/>
          </a:bodyPr>
          <a:lstStyle/>
          <a:p>
            <a:pPr marL="0" lvl="0" indent="0" algn="l" rtl="0">
              <a:spcBef>
                <a:spcPts val="0"/>
              </a:spcBef>
              <a:spcAft>
                <a:spcPts val="0"/>
              </a:spcAft>
              <a:buNone/>
            </a:pPr>
            <a:r>
              <a:rPr lang="el-GR" b="1" dirty="0"/>
              <a:t>Τραυματική εγκεφαλική βλάβη</a:t>
            </a:r>
            <a:endParaRPr lang="en-US" b="1" dirty="0"/>
          </a:p>
          <a:p>
            <a:pPr marL="0" lvl="0" indent="0" algn="l" rtl="0">
              <a:spcBef>
                <a:spcPts val="0"/>
              </a:spcBef>
              <a:spcAft>
                <a:spcPts val="0"/>
              </a:spcAft>
              <a:buNone/>
            </a:pPr>
            <a:r>
              <a:rPr lang="el-GR" dirty="0"/>
              <a:t>Ανάλογα με τη σοβαρότητα και τη θέση του τραυματισμού, μπορεί να προκαλέσει</a:t>
            </a:r>
            <a:r>
              <a:rPr lang="en-US" dirty="0"/>
              <a:t>:</a:t>
            </a:r>
          </a:p>
          <a:p>
            <a:pPr marL="0" lvl="0" indent="0" algn="l" rtl="0">
              <a:spcBef>
                <a:spcPts val="0"/>
              </a:spcBef>
              <a:spcAft>
                <a:spcPts val="0"/>
              </a:spcAft>
              <a:buNone/>
            </a:pPr>
            <a:r>
              <a:rPr lang="el-GR" dirty="0"/>
              <a:t>Αφασία</a:t>
            </a:r>
            <a:endParaRPr lang="en-US" dirty="0"/>
          </a:p>
          <a:p>
            <a:pPr marL="0" lvl="0" indent="0" algn="l" rtl="0">
              <a:spcBef>
                <a:spcPts val="0"/>
              </a:spcBef>
              <a:spcAft>
                <a:spcPts val="0"/>
              </a:spcAft>
              <a:buNone/>
            </a:pPr>
            <a:r>
              <a:rPr lang="el-GR" dirty="0"/>
              <a:t>Δυσαρθρία</a:t>
            </a:r>
            <a:endParaRPr lang="en-US" dirty="0"/>
          </a:p>
          <a:p>
            <a:pPr marL="0" lvl="0" indent="0" algn="l" rtl="0">
              <a:spcBef>
                <a:spcPts val="0"/>
              </a:spcBef>
              <a:spcAft>
                <a:spcPts val="0"/>
              </a:spcAft>
              <a:buNone/>
            </a:pPr>
            <a:r>
              <a:rPr lang="el-GR" dirty="0"/>
              <a:t>Γνωστικές βλάβες</a:t>
            </a:r>
            <a:endParaRPr lang="en-US" dirty="0"/>
          </a:p>
          <a:p>
            <a:pPr marL="0" lvl="0" indent="0" algn="l" rtl="0">
              <a:spcBef>
                <a:spcPts val="0"/>
              </a:spcBef>
              <a:spcAft>
                <a:spcPts val="0"/>
              </a:spcAft>
              <a:buNone/>
            </a:pPr>
            <a:r>
              <a:rPr lang="el-GR" dirty="0"/>
              <a:t>Δυσκολίες λόγου</a:t>
            </a:r>
            <a:endParaRPr lang="en-US" dirty="0"/>
          </a:p>
          <a:p>
            <a:pPr marL="0" lvl="0" indent="0" algn="l" rtl="0">
              <a:spcBef>
                <a:spcPts val="0"/>
              </a:spcBef>
              <a:spcAft>
                <a:spcPts val="0"/>
              </a:spcAft>
              <a:buNone/>
            </a:pPr>
            <a:r>
              <a:rPr lang="el-GR" dirty="0"/>
              <a:t>Αλλαγές στις δεξιότητες κοινωνικής επικοινωνίας</a:t>
            </a:r>
          </a:p>
        </p:txBody>
      </p:sp>
      <p:pic>
        <p:nvPicPr>
          <p:cNvPr id="439" name="Google Shape;439;p61"/>
          <p:cNvPicPr preferRelativeResize="0"/>
          <p:nvPr/>
        </p:nvPicPr>
        <p:blipFill>
          <a:blip r:embed="rId5">
            <a:alphaModFix/>
          </a:blip>
          <a:stretch>
            <a:fillRect/>
          </a:stretch>
        </p:blipFill>
        <p:spPr>
          <a:xfrm>
            <a:off x="4148250" y="1963675"/>
            <a:ext cx="4995749" cy="1925900"/>
          </a:xfrm>
          <a:prstGeom prst="rect">
            <a:avLst/>
          </a:prstGeom>
          <a:noFill/>
          <a:ln>
            <a:noFill/>
          </a:ln>
        </p:spPr>
      </p:pic>
      <p:sp>
        <p:nvSpPr>
          <p:cNvPr id="440" name="Google Shape;440;p6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36</a:t>
            </a:fld>
            <a:endParaRPr/>
          </a:p>
        </p:txBody>
      </p:sp>
      <p:pic>
        <p:nvPicPr>
          <p:cNvPr id="2" name="Recorded Sound">
            <a:hlinkClick r:id="" action="ppaction://media"/>
            <a:extLst>
              <a:ext uri="{FF2B5EF4-FFF2-40B4-BE49-F238E27FC236}">
                <a16:creationId xmlns:a16="http://schemas.microsoft.com/office/drawing/2014/main" id="{C5CA245A-55EE-C6E6-53F7-4BB75D6465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26300" y="4623630"/>
            <a:ext cx="406400" cy="406400"/>
          </a:xfrm>
          <a:prstGeom prst="rect">
            <a:avLst/>
          </a:prstGeom>
        </p:spPr>
      </p:pic>
    </p:spTree>
  </p:cSld>
  <p:clrMapOvr>
    <a:masterClrMapping/>
  </p:clrMapOvr>
  <p:transition spd="med" advTm="2333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62"/>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marL="0" lvl="0" indent="0" algn="ctr" rtl="0">
              <a:spcBef>
                <a:spcPts val="0"/>
              </a:spcBef>
              <a:spcAft>
                <a:spcPts val="0"/>
              </a:spcAft>
              <a:buNone/>
            </a:pPr>
            <a:r>
              <a:rPr lang="el-GR" dirty="0"/>
              <a:t>Νευρολογικές διαταραχές που επηρεάζουν την επικοινωνία</a:t>
            </a:r>
            <a:endParaRPr dirty="0"/>
          </a:p>
        </p:txBody>
      </p:sp>
      <p:sp>
        <p:nvSpPr>
          <p:cNvPr id="446" name="Google Shape;446;p62"/>
          <p:cNvSpPr txBox="1">
            <a:spLocks noGrp="1"/>
          </p:cNvSpPr>
          <p:nvPr>
            <p:ph type="body" idx="1"/>
          </p:nvPr>
        </p:nvSpPr>
        <p:spPr>
          <a:xfrm>
            <a:off x="720000" y="1284275"/>
            <a:ext cx="4029600" cy="3284700"/>
          </a:xfrm>
          <a:prstGeom prst="rect">
            <a:avLst/>
          </a:prstGeom>
        </p:spPr>
        <p:txBody>
          <a:bodyPr spcFirstLastPara="1" wrap="square" lIns="94750" tIns="94750" rIns="94750" bIns="94750" anchor="t" anchorCtr="0">
            <a:noAutofit/>
          </a:bodyPr>
          <a:lstStyle/>
          <a:p>
            <a:pPr marL="0" lvl="0" indent="0" algn="l" rtl="0">
              <a:spcBef>
                <a:spcPts val="0"/>
              </a:spcBef>
              <a:spcAft>
                <a:spcPts val="0"/>
              </a:spcAft>
              <a:buNone/>
            </a:pPr>
            <a:r>
              <a:rPr lang="el-GR" b="1" dirty="0"/>
              <a:t>Άνοια</a:t>
            </a:r>
            <a:endParaRPr lang="en-US" b="1" dirty="0"/>
          </a:p>
          <a:p>
            <a:pPr marL="0" lvl="0" indent="0" algn="l" rtl="0">
              <a:spcBef>
                <a:spcPts val="0"/>
              </a:spcBef>
              <a:spcAft>
                <a:spcPts val="0"/>
              </a:spcAft>
              <a:buNone/>
            </a:pPr>
            <a:r>
              <a:rPr lang="en-US" dirty="0"/>
              <a:t>-</a:t>
            </a:r>
            <a:r>
              <a:rPr lang="el-GR" dirty="0"/>
              <a:t>προοδευτική μείωση της γνωστικής λειτουργίας που προκαλείται από διάφορες καταστάσεις, όπως η νόσος του </a:t>
            </a:r>
            <a:r>
              <a:rPr lang="el-GR" dirty="0" err="1"/>
              <a:t>Αλτσχάιμερ</a:t>
            </a:r>
            <a:r>
              <a:rPr lang="el-GR" dirty="0"/>
              <a:t>, η αγγειακή άνοια ή η άνοια του σώματος </a:t>
            </a:r>
            <a:r>
              <a:rPr lang="el-GR" dirty="0" err="1"/>
              <a:t>Lewy</a:t>
            </a:r>
            <a:endParaRPr lang="en-US" dirty="0"/>
          </a:p>
          <a:p>
            <a:pPr marL="0" lvl="0" indent="0" algn="l" rtl="0">
              <a:spcBef>
                <a:spcPts val="0"/>
              </a:spcBef>
              <a:spcAft>
                <a:spcPts val="0"/>
              </a:spcAft>
              <a:buNone/>
            </a:pPr>
            <a:r>
              <a:rPr lang="en-US" dirty="0"/>
              <a:t>-</a:t>
            </a:r>
            <a:r>
              <a:rPr lang="el-GR" dirty="0"/>
              <a:t>Προβλήματα εύρεσης λέξεων</a:t>
            </a:r>
            <a:endParaRPr lang="en-US" dirty="0"/>
          </a:p>
          <a:p>
            <a:pPr marL="0" lvl="0" indent="0" algn="l" rtl="0">
              <a:spcBef>
                <a:spcPts val="0"/>
              </a:spcBef>
              <a:spcAft>
                <a:spcPts val="0"/>
              </a:spcAft>
              <a:buNone/>
            </a:pPr>
            <a:r>
              <a:rPr lang="en-US" dirty="0"/>
              <a:t>-</a:t>
            </a:r>
            <a:r>
              <a:rPr lang="el-GR" dirty="0"/>
              <a:t>Μπορεί να οδηγήσει σε σύγχυση και δυσκολία στην κατανόηση περίπλοκης γλώσσας</a:t>
            </a:r>
            <a:endParaRPr dirty="0"/>
          </a:p>
        </p:txBody>
      </p:sp>
      <p:pic>
        <p:nvPicPr>
          <p:cNvPr id="447" name="Google Shape;447;p62"/>
          <p:cNvPicPr preferRelativeResize="0"/>
          <p:nvPr/>
        </p:nvPicPr>
        <p:blipFill>
          <a:blip r:embed="rId5">
            <a:alphaModFix/>
          </a:blip>
          <a:stretch>
            <a:fillRect/>
          </a:stretch>
        </p:blipFill>
        <p:spPr>
          <a:xfrm>
            <a:off x="4749600" y="1462907"/>
            <a:ext cx="4394401" cy="2927432"/>
          </a:xfrm>
          <a:prstGeom prst="rect">
            <a:avLst/>
          </a:prstGeom>
          <a:noFill/>
          <a:ln>
            <a:noFill/>
          </a:ln>
        </p:spPr>
      </p:pic>
      <p:sp>
        <p:nvSpPr>
          <p:cNvPr id="448" name="Google Shape;448;p6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37</a:t>
            </a:fld>
            <a:endParaRPr/>
          </a:p>
        </p:txBody>
      </p:sp>
      <p:pic>
        <p:nvPicPr>
          <p:cNvPr id="2" name="Recorded Sound">
            <a:hlinkClick r:id="" action="ppaction://media"/>
            <a:extLst>
              <a:ext uri="{FF2B5EF4-FFF2-40B4-BE49-F238E27FC236}">
                <a16:creationId xmlns:a16="http://schemas.microsoft.com/office/drawing/2014/main" id="{D7E642C3-50BD-8034-277C-B17C67294A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91615" y="4623630"/>
            <a:ext cx="406400" cy="406400"/>
          </a:xfrm>
          <a:prstGeom prst="rect">
            <a:avLst/>
          </a:prstGeom>
        </p:spPr>
      </p:pic>
    </p:spTree>
  </p:cSld>
  <p:clrMapOvr>
    <a:masterClrMapping/>
  </p:clrMapOvr>
  <p:transition spd="med" advTm="27428">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63"/>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marL="0" lvl="0" indent="0" algn="ctr" rtl="0">
              <a:spcBef>
                <a:spcPts val="0"/>
              </a:spcBef>
              <a:spcAft>
                <a:spcPts val="0"/>
              </a:spcAft>
              <a:buNone/>
            </a:pPr>
            <a:r>
              <a:rPr lang="el-GR" dirty="0"/>
              <a:t>Αναπτυξιακές διαταραχές που επηρεάζουν την επικοινωνία</a:t>
            </a:r>
            <a:endParaRPr dirty="0"/>
          </a:p>
        </p:txBody>
      </p:sp>
      <p:sp>
        <p:nvSpPr>
          <p:cNvPr id="454" name="Google Shape;454;p63"/>
          <p:cNvSpPr txBox="1">
            <a:spLocks noGrp="1"/>
          </p:cNvSpPr>
          <p:nvPr>
            <p:ph type="body" idx="1"/>
          </p:nvPr>
        </p:nvSpPr>
        <p:spPr>
          <a:xfrm>
            <a:off x="410994" y="1059775"/>
            <a:ext cx="4383300" cy="3284700"/>
          </a:xfrm>
          <a:prstGeom prst="rect">
            <a:avLst/>
          </a:prstGeom>
        </p:spPr>
        <p:txBody>
          <a:bodyPr spcFirstLastPara="1" wrap="square" lIns="94750" tIns="94750" rIns="94750" bIns="94750" anchor="t" anchorCtr="0">
            <a:noAutofit/>
          </a:bodyPr>
          <a:lstStyle/>
          <a:p>
            <a:pPr marL="0" lvl="0" indent="0" algn="l" rtl="0">
              <a:spcBef>
                <a:spcPts val="0"/>
              </a:spcBef>
              <a:spcAft>
                <a:spcPts val="0"/>
              </a:spcAft>
              <a:buNone/>
            </a:pPr>
            <a:r>
              <a:rPr lang="el-GR" dirty="0"/>
              <a:t>Οι αναπτυξιακές διαταραχές μπορούν να επηρεάσουν σημαντικά τις επικοινωνιακές ικανότητες, επηρεάζοντας διάφορες πτυχές:</a:t>
            </a:r>
            <a:endParaRPr lang="en-US" dirty="0"/>
          </a:p>
          <a:p>
            <a:pPr marL="0" lvl="0" indent="0" algn="l" rtl="0">
              <a:spcBef>
                <a:spcPts val="0"/>
              </a:spcBef>
              <a:spcAft>
                <a:spcPts val="0"/>
              </a:spcAft>
              <a:buNone/>
            </a:pPr>
            <a:r>
              <a:rPr lang="en-US" dirty="0"/>
              <a:t>-</a:t>
            </a:r>
            <a:r>
              <a:rPr lang="el-GR" dirty="0"/>
              <a:t>Γλώσσα</a:t>
            </a:r>
            <a:endParaRPr lang="en-US" dirty="0"/>
          </a:p>
          <a:p>
            <a:pPr marL="0" lvl="0" indent="0" algn="l" rtl="0">
              <a:spcBef>
                <a:spcPts val="0"/>
              </a:spcBef>
              <a:spcAft>
                <a:spcPts val="0"/>
              </a:spcAft>
              <a:buNone/>
            </a:pPr>
            <a:r>
              <a:rPr lang="en-US" dirty="0"/>
              <a:t>-</a:t>
            </a:r>
            <a:r>
              <a:rPr lang="el-GR" dirty="0"/>
              <a:t>Ομιλία</a:t>
            </a:r>
            <a:endParaRPr lang="en-US" dirty="0"/>
          </a:p>
          <a:p>
            <a:pPr marL="0" lvl="0" indent="0" algn="l" rtl="0">
              <a:spcBef>
                <a:spcPts val="0"/>
              </a:spcBef>
              <a:spcAft>
                <a:spcPts val="0"/>
              </a:spcAft>
              <a:buNone/>
            </a:pPr>
            <a:r>
              <a:rPr lang="en-US" dirty="0"/>
              <a:t>-</a:t>
            </a:r>
            <a:r>
              <a:rPr lang="el-GR" dirty="0"/>
              <a:t>Κοινωνική αλληλεπίδραση</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l-GR" b="1" dirty="0"/>
              <a:t>Αναπτυξιακές διαταραχές:</a:t>
            </a:r>
            <a:endParaRPr lang="en-US" b="1" dirty="0"/>
          </a:p>
          <a:p>
            <a:pPr marL="0" lvl="0" indent="0" algn="l" rtl="0">
              <a:spcBef>
                <a:spcPts val="0"/>
              </a:spcBef>
              <a:spcAft>
                <a:spcPts val="0"/>
              </a:spcAft>
              <a:buNone/>
            </a:pPr>
            <a:r>
              <a:rPr lang="el-GR" dirty="0"/>
              <a:t>Διαταραχή Αυτιστικού Φάσματος</a:t>
            </a:r>
            <a:endParaRPr lang="en-US" dirty="0"/>
          </a:p>
          <a:p>
            <a:pPr marL="0" lvl="0" indent="0" algn="l" rtl="0">
              <a:spcBef>
                <a:spcPts val="0"/>
              </a:spcBef>
              <a:spcAft>
                <a:spcPts val="0"/>
              </a:spcAft>
              <a:buNone/>
            </a:pPr>
            <a:r>
              <a:rPr lang="el-GR" dirty="0"/>
              <a:t>Ειδική Γλωσσική Διαταραχή</a:t>
            </a:r>
            <a:endParaRPr lang="en-US" dirty="0"/>
          </a:p>
          <a:p>
            <a:pPr marL="0" lvl="0" indent="0" algn="l" rtl="0">
              <a:spcBef>
                <a:spcPts val="0"/>
              </a:spcBef>
              <a:spcAft>
                <a:spcPts val="0"/>
              </a:spcAft>
              <a:buNone/>
            </a:pPr>
            <a:r>
              <a:rPr lang="el-GR" dirty="0"/>
              <a:t>ΔΕΠΥ</a:t>
            </a:r>
            <a:endParaRPr lang="en-US" dirty="0"/>
          </a:p>
          <a:p>
            <a:pPr marL="0" lvl="0" indent="0" algn="l" rtl="0">
              <a:spcBef>
                <a:spcPts val="0"/>
              </a:spcBef>
              <a:spcAft>
                <a:spcPts val="0"/>
              </a:spcAft>
              <a:buNone/>
            </a:pPr>
            <a:r>
              <a:rPr lang="el-GR" dirty="0"/>
              <a:t>Ειδικές Μαθησιακές Διαταραχές</a:t>
            </a:r>
            <a:endParaRPr lang="en-US" dirty="0"/>
          </a:p>
          <a:p>
            <a:pPr marL="0" lvl="0" indent="0" algn="l" rtl="0">
              <a:spcBef>
                <a:spcPts val="0"/>
              </a:spcBef>
              <a:spcAft>
                <a:spcPts val="0"/>
              </a:spcAft>
              <a:buNone/>
            </a:pPr>
            <a:r>
              <a:rPr lang="el-GR" dirty="0"/>
              <a:t>Νοητική αναπηρία</a:t>
            </a:r>
            <a:endParaRPr dirty="0"/>
          </a:p>
        </p:txBody>
      </p:sp>
      <p:pic>
        <p:nvPicPr>
          <p:cNvPr id="455" name="Google Shape;455;p63"/>
          <p:cNvPicPr preferRelativeResize="0"/>
          <p:nvPr/>
        </p:nvPicPr>
        <p:blipFill>
          <a:blip r:embed="rId5">
            <a:alphaModFix/>
          </a:blip>
          <a:stretch>
            <a:fillRect/>
          </a:stretch>
        </p:blipFill>
        <p:spPr>
          <a:xfrm>
            <a:off x="4890475" y="1508775"/>
            <a:ext cx="4253524" cy="2835700"/>
          </a:xfrm>
          <a:prstGeom prst="rect">
            <a:avLst/>
          </a:prstGeom>
          <a:noFill/>
          <a:ln>
            <a:noFill/>
          </a:ln>
        </p:spPr>
      </p:pic>
      <p:sp>
        <p:nvSpPr>
          <p:cNvPr id="456" name="Google Shape;456;p6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38</a:t>
            </a:fld>
            <a:endParaRPr/>
          </a:p>
        </p:txBody>
      </p:sp>
      <p:pic>
        <p:nvPicPr>
          <p:cNvPr id="2" name="Recorded Sound">
            <a:hlinkClick r:id="" action="ppaction://media"/>
            <a:extLst>
              <a:ext uri="{FF2B5EF4-FFF2-40B4-BE49-F238E27FC236}">
                <a16:creationId xmlns:a16="http://schemas.microsoft.com/office/drawing/2014/main" id="{9DDD6019-196A-6BD2-C10E-553D891E81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91615" y="4737051"/>
            <a:ext cx="406400" cy="406400"/>
          </a:xfrm>
          <a:prstGeom prst="rect">
            <a:avLst/>
          </a:prstGeom>
        </p:spPr>
      </p:pic>
    </p:spTree>
  </p:cSld>
  <p:clrMapOvr>
    <a:masterClrMapping/>
  </p:clrMapOvr>
  <p:transition spd="med" advTm="30424">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64"/>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marL="0" lvl="0" indent="0" algn="ctr" rtl="0">
              <a:spcBef>
                <a:spcPts val="0"/>
              </a:spcBef>
              <a:spcAft>
                <a:spcPts val="0"/>
              </a:spcAft>
              <a:buNone/>
            </a:pPr>
            <a:r>
              <a:rPr lang="el-GR" dirty="0"/>
              <a:t>Αναπτυξιακές διαταραχές που επηρεάζουν την επικοινωνία</a:t>
            </a:r>
            <a:endParaRPr dirty="0"/>
          </a:p>
        </p:txBody>
      </p:sp>
      <p:sp>
        <p:nvSpPr>
          <p:cNvPr id="462" name="Google Shape;462;p64"/>
          <p:cNvSpPr txBox="1">
            <a:spLocks noGrp="1"/>
          </p:cNvSpPr>
          <p:nvPr>
            <p:ph type="body" idx="1"/>
          </p:nvPr>
        </p:nvSpPr>
        <p:spPr>
          <a:xfrm>
            <a:off x="720000" y="1284275"/>
            <a:ext cx="5136000" cy="3284700"/>
          </a:xfrm>
          <a:prstGeom prst="rect">
            <a:avLst/>
          </a:prstGeom>
        </p:spPr>
        <p:txBody>
          <a:bodyPr spcFirstLastPara="1" wrap="square" lIns="94750" tIns="94750" rIns="94750" bIns="94750" anchor="t" anchorCtr="0">
            <a:noAutofit/>
          </a:bodyPr>
          <a:lstStyle/>
          <a:p>
            <a:pPr marL="0" lvl="0" indent="0" algn="l" rtl="0">
              <a:spcBef>
                <a:spcPts val="0"/>
              </a:spcBef>
              <a:spcAft>
                <a:spcPts val="0"/>
              </a:spcAft>
              <a:buNone/>
            </a:pPr>
            <a:r>
              <a:rPr lang="el-GR" b="1" dirty="0"/>
              <a:t>Διαταραχή Αυτιστικού Φάσματος</a:t>
            </a:r>
            <a:endParaRPr lang="en-US" b="1" dirty="0"/>
          </a:p>
          <a:p>
            <a:pPr marL="0" lvl="0" indent="0" algn="l" rtl="0">
              <a:spcBef>
                <a:spcPts val="0"/>
              </a:spcBef>
              <a:spcAft>
                <a:spcPts val="0"/>
              </a:spcAft>
              <a:buNone/>
            </a:pPr>
            <a:r>
              <a:rPr lang="el-GR" dirty="0"/>
              <a:t>χαρακτηρίζεται από ελλείμματα στην κοινωνική επικοινωνία και αλληλεπίδραση, καθώς και από περιορισμένα ενδιαφέροντα και επαναλαμβανόμενες συμπεριφορές.</a:t>
            </a:r>
            <a:endParaRPr lang="en-US" dirty="0"/>
          </a:p>
          <a:p>
            <a:pPr marL="0" lvl="0" indent="0" algn="l" rtl="0">
              <a:spcBef>
                <a:spcPts val="0"/>
              </a:spcBef>
              <a:spcAft>
                <a:spcPts val="0"/>
              </a:spcAft>
              <a:buNone/>
            </a:pPr>
            <a:r>
              <a:rPr lang="el-GR" dirty="0"/>
              <a:t>-Προκλήσεις με μη λεκτική επικοινωνία (επαφή με τα μάτια, χειρονομίες) και δυσκολία στην κατανόηση των κοινωνικών ενδείξεων και στη χρήση της γλώσσας σε κοινωνικά πλαίσια</a:t>
            </a:r>
            <a:endParaRPr lang="en-US" dirty="0"/>
          </a:p>
          <a:p>
            <a:pPr marL="0" lvl="0" indent="0" algn="l" rtl="0">
              <a:spcBef>
                <a:spcPts val="0"/>
              </a:spcBef>
              <a:spcAft>
                <a:spcPts val="0"/>
              </a:spcAft>
              <a:buNone/>
            </a:pPr>
            <a:r>
              <a:rPr lang="el-GR" dirty="0"/>
              <a:t>-Καθυστερημένη ανάπτυξη της γλώσσας</a:t>
            </a:r>
            <a:endParaRPr lang="en-US" dirty="0"/>
          </a:p>
          <a:p>
            <a:pPr marL="0" lvl="0" indent="0" algn="l" rtl="0">
              <a:spcBef>
                <a:spcPts val="0"/>
              </a:spcBef>
              <a:spcAft>
                <a:spcPts val="0"/>
              </a:spcAft>
              <a:buNone/>
            </a:pPr>
            <a:r>
              <a:rPr lang="el-GR" dirty="0"/>
              <a:t>-Ηχολαλία</a:t>
            </a:r>
          </a:p>
        </p:txBody>
      </p:sp>
      <p:pic>
        <p:nvPicPr>
          <p:cNvPr id="463" name="Google Shape;463;p64"/>
          <p:cNvPicPr preferRelativeResize="0"/>
          <p:nvPr/>
        </p:nvPicPr>
        <p:blipFill>
          <a:blip r:embed="rId5">
            <a:alphaModFix/>
          </a:blip>
          <a:stretch>
            <a:fillRect/>
          </a:stretch>
        </p:blipFill>
        <p:spPr>
          <a:xfrm>
            <a:off x="5999075" y="1354163"/>
            <a:ext cx="3144926" cy="3144926"/>
          </a:xfrm>
          <a:prstGeom prst="rect">
            <a:avLst/>
          </a:prstGeom>
          <a:noFill/>
          <a:ln>
            <a:noFill/>
          </a:ln>
        </p:spPr>
      </p:pic>
      <p:sp>
        <p:nvSpPr>
          <p:cNvPr id="464" name="Google Shape;464;p6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39</a:t>
            </a:fld>
            <a:endParaRPr/>
          </a:p>
        </p:txBody>
      </p:sp>
      <p:pic>
        <p:nvPicPr>
          <p:cNvPr id="2" name="Recorded Sound">
            <a:hlinkClick r:id="" action="ppaction://media"/>
            <a:extLst>
              <a:ext uri="{FF2B5EF4-FFF2-40B4-BE49-F238E27FC236}">
                <a16:creationId xmlns:a16="http://schemas.microsoft.com/office/drawing/2014/main" id="{45B0C095-A784-E81B-DA9B-467B7D77AC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18086" y="4598303"/>
            <a:ext cx="406400" cy="406400"/>
          </a:xfrm>
          <a:prstGeom prst="rect">
            <a:avLst/>
          </a:prstGeom>
        </p:spPr>
      </p:pic>
    </p:spTree>
  </p:cSld>
  <p:clrMapOvr>
    <a:masterClrMapping/>
  </p:clrMapOvr>
  <p:transition spd="med" advTm="39029">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9"/>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marL="0" lvl="0" indent="0" algn="ctr" rtl="0">
              <a:spcBef>
                <a:spcPts val="0"/>
              </a:spcBef>
              <a:spcAft>
                <a:spcPts val="0"/>
              </a:spcAft>
              <a:buNone/>
            </a:pPr>
            <a:r>
              <a:rPr lang="el-GR" dirty="0"/>
              <a:t>Η διαδικασία επικοινωνίας</a:t>
            </a:r>
            <a:endParaRPr dirty="0"/>
          </a:p>
        </p:txBody>
      </p:sp>
      <p:sp>
        <p:nvSpPr>
          <p:cNvPr id="176" name="Google Shape;176;p29"/>
          <p:cNvSpPr txBox="1">
            <a:spLocks noGrp="1"/>
          </p:cNvSpPr>
          <p:nvPr>
            <p:ph type="body" idx="1"/>
          </p:nvPr>
        </p:nvSpPr>
        <p:spPr>
          <a:xfrm>
            <a:off x="720000" y="1284275"/>
            <a:ext cx="4038600" cy="3284700"/>
          </a:xfrm>
          <a:prstGeom prst="rect">
            <a:avLst/>
          </a:prstGeom>
        </p:spPr>
        <p:txBody>
          <a:bodyPr spcFirstLastPara="1" wrap="square" lIns="94750" tIns="94750" rIns="94750" bIns="94750" anchor="t" anchorCtr="0">
            <a:noAutofit/>
          </a:bodyPr>
          <a:lstStyle/>
          <a:p>
            <a:pPr marL="0" lvl="0" indent="0" algn="l" rtl="0">
              <a:spcBef>
                <a:spcPts val="0"/>
              </a:spcBef>
              <a:spcAft>
                <a:spcPts val="0"/>
              </a:spcAft>
              <a:buNone/>
            </a:pPr>
            <a:r>
              <a:rPr lang="el-GR" dirty="0"/>
              <a:t>Είναι μια δυναμική αλληλεπίδραση που περιλαμβάνει πολλά βασικά στοιχεία:</a:t>
            </a:r>
            <a:endParaRPr lang="en-US" dirty="0"/>
          </a:p>
          <a:p>
            <a:pPr marL="0" lvl="0" indent="0" algn="l" rtl="0">
              <a:spcBef>
                <a:spcPts val="0"/>
              </a:spcBef>
              <a:spcAft>
                <a:spcPts val="0"/>
              </a:spcAft>
              <a:buNone/>
            </a:pPr>
            <a:r>
              <a:rPr lang="el-GR" dirty="0"/>
              <a:t>Αποστολέας - δημιουργεί το μήνυμα</a:t>
            </a:r>
            <a:endParaRPr lang="en-US" dirty="0"/>
          </a:p>
          <a:p>
            <a:pPr marL="0" lvl="0" indent="0" algn="l" rtl="0">
              <a:spcBef>
                <a:spcPts val="0"/>
              </a:spcBef>
              <a:spcAft>
                <a:spcPts val="0"/>
              </a:spcAft>
              <a:buNone/>
            </a:pPr>
            <a:r>
              <a:rPr lang="el-GR" dirty="0"/>
              <a:t>Μήνυμα - πληροφορίες, ιδέες, σκέψεις που κοινοποιούνται από τον αποστολέα</a:t>
            </a:r>
            <a:endParaRPr lang="en-US" dirty="0"/>
          </a:p>
          <a:p>
            <a:pPr marL="0" lvl="0" indent="0" algn="l" rtl="0">
              <a:spcBef>
                <a:spcPts val="0"/>
              </a:spcBef>
              <a:spcAft>
                <a:spcPts val="0"/>
              </a:spcAft>
              <a:buNone/>
            </a:pPr>
            <a:r>
              <a:rPr lang="el-GR" dirty="0"/>
              <a:t>Μέσο ή κανάλι - μέσω των οποίων μεταδίδεται το μήνυμα</a:t>
            </a:r>
            <a:endParaRPr lang="en-US" dirty="0"/>
          </a:p>
          <a:p>
            <a:pPr marL="0" lvl="0" indent="0" algn="l" rtl="0">
              <a:spcBef>
                <a:spcPts val="0"/>
              </a:spcBef>
              <a:spcAft>
                <a:spcPts val="0"/>
              </a:spcAft>
              <a:buNone/>
            </a:pPr>
            <a:r>
              <a:rPr lang="el-GR" dirty="0"/>
              <a:t>Παραλήπτης - άτομο στο οποίο απευθύνεται το μήνυμα</a:t>
            </a:r>
            <a:endParaRPr lang="en-US" dirty="0"/>
          </a:p>
          <a:p>
            <a:pPr marL="0" lvl="0" indent="0" algn="l" rtl="0">
              <a:spcBef>
                <a:spcPts val="0"/>
              </a:spcBef>
              <a:spcAft>
                <a:spcPts val="0"/>
              </a:spcAft>
              <a:buNone/>
            </a:pPr>
            <a:r>
              <a:rPr lang="el-GR" dirty="0"/>
              <a:t>Ανατροφοδότηση - απάντηση από τον παραλήπτη πίσω στον αποστολέα</a:t>
            </a:r>
            <a:endParaRPr dirty="0"/>
          </a:p>
        </p:txBody>
      </p:sp>
      <p:pic>
        <p:nvPicPr>
          <p:cNvPr id="177" name="Google Shape;177;p29"/>
          <p:cNvPicPr preferRelativeResize="0"/>
          <p:nvPr/>
        </p:nvPicPr>
        <p:blipFill>
          <a:blip r:embed="rId5">
            <a:alphaModFix/>
          </a:blip>
          <a:stretch>
            <a:fillRect/>
          </a:stretch>
        </p:blipFill>
        <p:spPr>
          <a:xfrm>
            <a:off x="5063400" y="1420270"/>
            <a:ext cx="4080599" cy="2744403"/>
          </a:xfrm>
          <a:prstGeom prst="rect">
            <a:avLst/>
          </a:prstGeom>
          <a:noFill/>
          <a:ln>
            <a:noFill/>
          </a:ln>
        </p:spPr>
      </p:pic>
      <p:sp>
        <p:nvSpPr>
          <p:cNvPr id="178" name="Google Shape;178;p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a:p>
        </p:txBody>
      </p:sp>
      <p:pic>
        <p:nvPicPr>
          <p:cNvPr id="2" name="Recorded Sound">
            <a:hlinkClick r:id="" action="ppaction://media"/>
            <a:extLst>
              <a:ext uri="{FF2B5EF4-FFF2-40B4-BE49-F238E27FC236}">
                <a16:creationId xmlns:a16="http://schemas.microsoft.com/office/drawing/2014/main" id="{6AE367B3-D22B-63FA-E11A-6356C487DD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00499" y="4560811"/>
            <a:ext cx="406400" cy="406400"/>
          </a:xfrm>
          <a:prstGeom prst="rect">
            <a:avLst/>
          </a:prstGeom>
        </p:spPr>
      </p:pic>
    </p:spTree>
  </p:cSld>
  <p:clrMapOvr>
    <a:masterClrMapping/>
  </p:clrMapOvr>
  <p:transition spd="med" advTm="35399">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3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65"/>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marL="0" lvl="0" indent="0" algn="ctr" rtl="0">
              <a:spcBef>
                <a:spcPts val="0"/>
              </a:spcBef>
              <a:spcAft>
                <a:spcPts val="0"/>
              </a:spcAft>
              <a:buNone/>
            </a:pPr>
            <a:r>
              <a:rPr lang="el-GR" b="1" dirty="0"/>
              <a:t>Αναπτυξιακές διαταραχές που επηρεάζουν την επικοινωνία</a:t>
            </a:r>
            <a:endParaRPr b="1" dirty="0"/>
          </a:p>
        </p:txBody>
      </p:sp>
      <p:sp>
        <p:nvSpPr>
          <p:cNvPr id="470" name="Google Shape;470;p65"/>
          <p:cNvSpPr txBox="1">
            <a:spLocks noGrp="1"/>
          </p:cNvSpPr>
          <p:nvPr>
            <p:ph type="body" idx="1"/>
          </p:nvPr>
        </p:nvSpPr>
        <p:spPr>
          <a:xfrm>
            <a:off x="289068" y="1602682"/>
            <a:ext cx="4744800" cy="3284700"/>
          </a:xfrm>
          <a:prstGeom prst="rect">
            <a:avLst/>
          </a:prstGeom>
        </p:spPr>
        <p:txBody>
          <a:bodyPr spcFirstLastPara="1" wrap="square" lIns="94750" tIns="94750" rIns="94750" bIns="94750" anchor="t" anchorCtr="0">
            <a:noAutofit/>
          </a:bodyPr>
          <a:lstStyle/>
          <a:p>
            <a:pPr marL="0" lvl="0" indent="0" algn="l" rtl="0">
              <a:spcBef>
                <a:spcPts val="0"/>
              </a:spcBef>
              <a:spcAft>
                <a:spcPts val="0"/>
              </a:spcAft>
              <a:buNone/>
            </a:pPr>
            <a:r>
              <a:rPr lang="el-GR" b="1" dirty="0"/>
              <a:t>Ειδική Γλωσσική Διαταραχή</a:t>
            </a:r>
            <a:endParaRPr lang="en-US" b="1" dirty="0"/>
          </a:p>
          <a:p>
            <a:pPr marL="0" lvl="0" indent="0" algn="l" rtl="0">
              <a:spcBef>
                <a:spcPts val="0"/>
              </a:spcBef>
              <a:spcAft>
                <a:spcPts val="0"/>
              </a:spcAft>
              <a:buNone/>
            </a:pPr>
            <a:r>
              <a:rPr lang="el-GR" dirty="0"/>
              <a:t>Χαρακτηρίζεται από δυσκολίες στην κατάκτηση της γλώσσας, παρά την τυπική γνωστική ανάπτυξη και την απουσία ακοής ή νευρολογικές βλάβες</a:t>
            </a:r>
            <a:endParaRPr lang="en-US" dirty="0"/>
          </a:p>
          <a:p>
            <a:pPr marL="0" lvl="0" indent="0" algn="l" rtl="0">
              <a:spcBef>
                <a:spcPts val="0"/>
              </a:spcBef>
              <a:spcAft>
                <a:spcPts val="0"/>
              </a:spcAft>
              <a:buNone/>
            </a:pPr>
            <a:r>
              <a:rPr lang="el-GR" dirty="0"/>
              <a:t>-Καθυστερημένα ορόσημα ομιλίας και γλώσσας</a:t>
            </a:r>
            <a:endParaRPr lang="en-US" dirty="0"/>
          </a:p>
          <a:p>
            <a:pPr marL="0" lvl="0" indent="0" algn="l" rtl="0">
              <a:spcBef>
                <a:spcPts val="0"/>
              </a:spcBef>
              <a:spcAft>
                <a:spcPts val="0"/>
              </a:spcAft>
              <a:buNone/>
            </a:pPr>
            <a:r>
              <a:rPr lang="el-GR" dirty="0"/>
              <a:t>-Περιορισμένο λεξιλόγιο</a:t>
            </a:r>
            <a:endParaRPr lang="en-US" dirty="0"/>
          </a:p>
          <a:p>
            <a:pPr marL="0" lvl="0" indent="0" algn="l" rtl="0">
              <a:spcBef>
                <a:spcPts val="0"/>
              </a:spcBef>
              <a:spcAft>
                <a:spcPts val="0"/>
              </a:spcAft>
              <a:buNone/>
            </a:pPr>
            <a:r>
              <a:rPr lang="el-GR" dirty="0"/>
              <a:t>-Δυσκολίες γραμματικής,</a:t>
            </a:r>
            <a:endParaRPr lang="en-US" dirty="0"/>
          </a:p>
          <a:p>
            <a:pPr marL="0" lvl="0" indent="0" algn="l" rtl="0">
              <a:spcBef>
                <a:spcPts val="0"/>
              </a:spcBef>
              <a:spcAft>
                <a:spcPts val="0"/>
              </a:spcAft>
              <a:buNone/>
            </a:pPr>
            <a:r>
              <a:rPr lang="el-GR" dirty="0"/>
              <a:t>-Προκλήσεις με κατανόηση και έκφραση</a:t>
            </a:r>
          </a:p>
        </p:txBody>
      </p:sp>
      <p:pic>
        <p:nvPicPr>
          <p:cNvPr id="471" name="Google Shape;471;p65"/>
          <p:cNvPicPr preferRelativeResize="0"/>
          <p:nvPr/>
        </p:nvPicPr>
        <p:blipFill>
          <a:blip r:embed="rId5">
            <a:alphaModFix/>
          </a:blip>
          <a:stretch>
            <a:fillRect/>
          </a:stretch>
        </p:blipFill>
        <p:spPr>
          <a:xfrm>
            <a:off x="4956525" y="1680775"/>
            <a:ext cx="4187474" cy="2491675"/>
          </a:xfrm>
          <a:prstGeom prst="rect">
            <a:avLst/>
          </a:prstGeom>
          <a:noFill/>
          <a:ln>
            <a:noFill/>
          </a:ln>
        </p:spPr>
      </p:pic>
      <p:sp>
        <p:nvSpPr>
          <p:cNvPr id="472" name="Google Shape;472;p6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40</a:t>
            </a:fld>
            <a:endParaRPr/>
          </a:p>
        </p:txBody>
      </p:sp>
      <p:pic>
        <p:nvPicPr>
          <p:cNvPr id="2" name="Recorded Sound">
            <a:hlinkClick r:id="" action="ppaction://media"/>
            <a:extLst>
              <a:ext uri="{FF2B5EF4-FFF2-40B4-BE49-F238E27FC236}">
                <a16:creationId xmlns:a16="http://schemas.microsoft.com/office/drawing/2014/main" id="{98556BC8-9183-0952-A845-172F6592EF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73257" y="4557455"/>
            <a:ext cx="406400" cy="406400"/>
          </a:xfrm>
          <a:prstGeom prst="rect">
            <a:avLst/>
          </a:prstGeom>
        </p:spPr>
      </p:pic>
    </p:spTree>
  </p:cSld>
  <p:clrMapOvr>
    <a:masterClrMapping/>
  </p:clrMapOvr>
  <p:transition spd="med" advTm="3569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6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66"/>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marL="0" lvl="0" indent="0" algn="ctr" rtl="0">
              <a:spcBef>
                <a:spcPts val="0"/>
              </a:spcBef>
              <a:spcAft>
                <a:spcPts val="0"/>
              </a:spcAft>
              <a:buNone/>
            </a:pPr>
            <a:r>
              <a:rPr lang="el-GR" dirty="0"/>
              <a:t>Αναπτυξιακές διαταραχές που επηρεάζουν την επικοινωνία</a:t>
            </a:r>
            <a:endParaRPr dirty="0"/>
          </a:p>
        </p:txBody>
      </p:sp>
      <p:sp>
        <p:nvSpPr>
          <p:cNvPr id="478" name="Google Shape;478;p66"/>
          <p:cNvSpPr txBox="1">
            <a:spLocks noGrp="1"/>
          </p:cNvSpPr>
          <p:nvPr>
            <p:ph type="body" idx="1"/>
          </p:nvPr>
        </p:nvSpPr>
        <p:spPr>
          <a:xfrm>
            <a:off x="760821" y="1284277"/>
            <a:ext cx="3724800" cy="3284700"/>
          </a:xfrm>
          <a:prstGeom prst="rect">
            <a:avLst/>
          </a:prstGeom>
        </p:spPr>
        <p:txBody>
          <a:bodyPr spcFirstLastPara="1" wrap="square" lIns="94750" tIns="94750" rIns="94750" bIns="94750" anchor="t" anchorCtr="0">
            <a:noAutofit/>
          </a:bodyPr>
          <a:lstStyle/>
          <a:p>
            <a:pPr marL="0" lvl="0" indent="0" algn="l" rtl="0">
              <a:spcBef>
                <a:spcPts val="0"/>
              </a:spcBef>
              <a:spcAft>
                <a:spcPts val="0"/>
              </a:spcAft>
              <a:buNone/>
            </a:pPr>
            <a:r>
              <a:rPr lang="el-GR" b="1" dirty="0"/>
              <a:t>Διαταραχή Ελλειμματικής Προσοχής και </a:t>
            </a:r>
            <a:r>
              <a:rPr lang="el-GR" b="1" dirty="0" err="1"/>
              <a:t>Υπερκινητικότητας</a:t>
            </a:r>
            <a:r>
              <a:rPr lang="el-GR" b="1" dirty="0"/>
              <a:t> (ΔΕΠΥ)</a:t>
            </a:r>
            <a:endParaRPr lang="en-US" b="1" dirty="0"/>
          </a:p>
          <a:p>
            <a:pPr marL="0" lvl="0" indent="0" algn="l" rtl="0">
              <a:spcBef>
                <a:spcPts val="0"/>
              </a:spcBef>
              <a:spcAft>
                <a:spcPts val="0"/>
              </a:spcAft>
              <a:buNone/>
            </a:pPr>
            <a:r>
              <a:rPr lang="el-GR" dirty="0"/>
              <a:t>-Δυσκολία παραμονής στο θέμα</a:t>
            </a:r>
            <a:endParaRPr lang="en-US" dirty="0"/>
          </a:p>
          <a:p>
            <a:pPr marL="0" lvl="0" indent="0" algn="l" rtl="0">
              <a:spcBef>
                <a:spcPts val="0"/>
              </a:spcBef>
              <a:spcAft>
                <a:spcPts val="0"/>
              </a:spcAft>
              <a:buNone/>
            </a:pPr>
            <a:r>
              <a:rPr lang="el-GR" dirty="0"/>
              <a:t>-Διακόπτοντας τους άλλους</a:t>
            </a:r>
            <a:endParaRPr lang="en-US" dirty="0"/>
          </a:p>
          <a:p>
            <a:pPr marL="0" lvl="0" indent="0" algn="l" rtl="0">
              <a:spcBef>
                <a:spcPts val="0"/>
              </a:spcBef>
              <a:spcAft>
                <a:spcPts val="0"/>
              </a:spcAft>
              <a:buNone/>
            </a:pPr>
            <a:r>
              <a:rPr lang="el-GR" dirty="0"/>
              <a:t>-Ρύθμιση κοινωνικών αλληλεπιδράσεων</a:t>
            </a:r>
            <a:endParaRPr lang="en-US" dirty="0"/>
          </a:p>
          <a:p>
            <a:pPr marL="0" lvl="0" indent="0" algn="l" rtl="0">
              <a:spcBef>
                <a:spcPts val="0"/>
              </a:spcBef>
              <a:spcAft>
                <a:spcPts val="0"/>
              </a:spcAft>
              <a:buNone/>
            </a:pPr>
            <a:r>
              <a:rPr lang="el-GR" dirty="0"/>
              <a:t>-Διατήρηση της προσοχής κατά τη διάρκεια της συνομιλίας</a:t>
            </a:r>
            <a:endParaRPr lang="en-US" dirty="0"/>
          </a:p>
          <a:p>
            <a:pPr marL="0" lvl="0" indent="0" algn="l" rtl="0">
              <a:spcBef>
                <a:spcPts val="0"/>
              </a:spcBef>
              <a:spcAft>
                <a:spcPts val="0"/>
              </a:spcAft>
              <a:buNone/>
            </a:pPr>
            <a:r>
              <a:rPr lang="el-GR" dirty="0"/>
              <a:t>-Ακολουθώντας τις οδηγίες</a:t>
            </a:r>
            <a:endParaRPr lang="en-US" dirty="0"/>
          </a:p>
          <a:p>
            <a:pPr marL="0" lvl="0" indent="0" algn="l" rtl="0">
              <a:spcBef>
                <a:spcPts val="0"/>
              </a:spcBef>
              <a:spcAft>
                <a:spcPts val="0"/>
              </a:spcAft>
              <a:buNone/>
            </a:pPr>
            <a:r>
              <a:rPr lang="el-GR" dirty="0"/>
              <a:t>-Οργάνωση των </a:t>
            </a:r>
            <a:r>
              <a:rPr lang="el-GR" dirty="0" err="1"/>
              <a:t>σκέψεών</a:t>
            </a:r>
            <a:r>
              <a:rPr lang="el-GR" dirty="0"/>
              <a:t> τους</a:t>
            </a:r>
            <a:endParaRPr lang="en-US" dirty="0"/>
          </a:p>
          <a:p>
            <a:pPr marL="0" lvl="0" indent="0" algn="l" rtl="0">
              <a:spcBef>
                <a:spcPts val="0"/>
              </a:spcBef>
              <a:spcAft>
                <a:spcPts val="0"/>
              </a:spcAft>
              <a:buNone/>
            </a:pPr>
            <a:r>
              <a:rPr lang="el-GR" dirty="0"/>
              <a:t>-Παρεξήγηση τόσο σε ακαδημαϊκό όσο και σε κοινωνικό περιβάλλον</a:t>
            </a:r>
            <a:endParaRPr dirty="0"/>
          </a:p>
        </p:txBody>
      </p:sp>
      <p:pic>
        <p:nvPicPr>
          <p:cNvPr id="479" name="Google Shape;479;p66"/>
          <p:cNvPicPr preferRelativeResize="0"/>
          <p:nvPr/>
        </p:nvPicPr>
        <p:blipFill>
          <a:blip r:embed="rId5">
            <a:alphaModFix/>
          </a:blip>
          <a:stretch>
            <a:fillRect/>
          </a:stretch>
        </p:blipFill>
        <p:spPr>
          <a:xfrm>
            <a:off x="4749600" y="1696195"/>
            <a:ext cx="4394400" cy="2460864"/>
          </a:xfrm>
          <a:prstGeom prst="rect">
            <a:avLst/>
          </a:prstGeom>
          <a:noFill/>
          <a:ln>
            <a:noFill/>
          </a:ln>
        </p:spPr>
      </p:pic>
      <p:sp>
        <p:nvSpPr>
          <p:cNvPr id="480" name="Google Shape;480;p6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41</a:t>
            </a:fld>
            <a:endParaRPr/>
          </a:p>
        </p:txBody>
      </p:sp>
      <p:pic>
        <p:nvPicPr>
          <p:cNvPr id="2" name="Recorded Sound">
            <a:hlinkClick r:id="" action="ppaction://media"/>
            <a:extLst>
              <a:ext uri="{FF2B5EF4-FFF2-40B4-BE49-F238E27FC236}">
                <a16:creationId xmlns:a16="http://schemas.microsoft.com/office/drawing/2014/main" id="{7DCDCC2E-3CBD-46D1-2858-BA0B14CFAF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16107" y="4737051"/>
            <a:ext cx="406400" cy="406400"/>
          </a:xfrm>
          <a:prstGeom prst="rect">
            <a:avLst/>
          </a:prstGeom>
        </p:spPr>
      </p:pic>
    </p:spTree>
  </p:cSld>
  <p:clrMapOvr>
    <a:masterClrMapping/>
  </p:clrMapOvr>
  <p:transition spd="med" advTm="37683">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67"/>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marL="0" lvl="0" indent="0" algn="ctr" rtl="0">
              <a:spcBef>
                <a:spcPts val="0"/>
              </a:spcBef>
              <a:spcAft>
                <a:spcPts val="0"/>
              </a:spcAft>
              <a:buNone/>
            </a:pPr>
            <a:r>
              <a:rPr lang="el-GR" dirty="0"/>
              <a:t>Αναπτυξιακές διαταραχές που επηρεάζουν την επικοινωνία</a:t>
            </a:r>
            <a:endParaRPr dirty="0"/>
          </a:p>
        </p:txBody>
      </p:sp>
      <p:sp>
        <p:nvSpPr>
          <p:cNvPr id="486" name="Google Shape;486;p67"/>
          <p:cNvSpPr txBox="1">
            <a:spLocks noGrp="1"/>
          </p:cNvSpPr>
          <p:nvPr>
            <p:ph type="body" idx="1"/>
          </p:nvPr>
        </p:nvSpPr>
        <p:spPr>
          <a:xfrm>
            <a:off x="720000" y="1284275"/>
            <a:ext cx="3724800" cy="3284700"/>
          </a:xfrm>
          <a:prstGeom prst="rect">
            <a:avLst/>
          </a:prstGeom>
        </p:spPr>
        <p:txBody>
          <a:bodyPr spcFirstLastPara="1" wrap="square" lIns="94750" tIns="94750" rIns="94750" bIns="94750" anchor="t" anchorCtr="0">
            <a:noAutofit/>
          </a:bodyPr>
          <a:lstStyle/>
          <a:p>
            <a:pPr marL="0" lvl="0" indent="0" algn="l" rtl="0">
              <a:spcBef>
                <a:spcPts val="0"/>
              </a:spcBef>
              <a:spcAft>
                <a:spcPts val="0"/>
              </a:spcAft>
              <a:buNone/>
            </a:pPr>
            <a:r>
              <a:rPr lang="el-GR" b="1" dirty="0"/>
              <a:t>Ειδικές Μαθησιακές Διαταραχές</a:t>
            </a:r>
            <a:endParaRPr lang="en-US" b="1" dirty="0"/>
          </a:p>
          <a:p>
            <a:pPr marL="0" lvl="0" indent="0" algn="l" rtl="0">
              <a:spcBef>
                <a:spcPts val="0"/>
              </a:spcBef>
              <a:spcAft>
                <a:spcPts val="0"/>
              </a:spcAft>
              <a:buNone/>
            </a:pPr>
            <a:r>
              <a:rPr lang="en-US" dirty="0"/>
              <a:t>-</a:t>
            </a:r>
            <a:r>
              <a:rPr lang="el-GR" dirty="0"/>
              <a:t>Ανάγνωση (δυσλεξία)</a:t>
            </a:r>
            <a:endParaRPr lang="en-US" dirty="0"/>
          </a:p>
          <a:p>
            <a:pPr marL="0" lvl="0" indent="0" algn="l" rtl="0">
              <a:spcBef>
                <a:spcPts val="0"/>
              </a:spcBef>
              <a:spcAft>
                <a:spcPts val="0"/>
              </a:spcAft>
              <a:buNone/>
            </a:pPr>
            <a:r>
              <a:rPr lang="en-US" dirty="0"/>
              <a:t>-</a:t>
            </a:r>
            <a:r>
              <a:rPr lang="el-GR" dirty="0"/>
              <a:t>Γραφή (</a:t>
            </a:r>
            <a:r>
              <a:rPr lang="el-GR" dirty="0" err="1"/>
              <a:t>δυσγραφία</a:t>
            </a:r>
            <a:r>
              <a:rPr lang="el-GR" dirty="0"/>
              <a:t>)</a:t>
            </a:r>
            <a:endParaRPr lang="en-US" dirty="0"/>
          </a:p>
          <a:p>
            <a:pPr marL="0" lvl="0" indent="0" algn="l" rtl="0">
              <a:spcBef>
                <a:spcPts val="0"/>
              </a:spcBef>
              <a:spcAft>
                <a:spcPts val="0"/>
              </a:spcAft>
              <a:buNone/>
            </a:pPr>
            <a:r>
              <a:rPr lang="en-US" dirty="0"/>
              <a:t>-</a:t>
            </a:r>
            <a:r>
              <a:rPr lang="el-GR" dirty="0"/>
              <a:t>Μαθηματικά (</a:t>
            </a:r>
            <a:r>
              <a:rPr lang="el-GR" dirty="0" err="1"/>
              <a:t>δυσαριθμησία</a:t>
            </a:r>
            <a:r>
              <a:rPr lang="el-GR" dirty="0"/>
              <a:t>)</a:t>
            </a:r>
            <a:endParaRPr lang="en-US" dirty="0"/>
          </a:p>
          <a:p>
            <a:pPr marL="0" lvl="0" indent="0" algn="l" rtl="0">
              <a:spcBef>
                <a:spcPts val="0"/>
              </a:spcBef>
              <a:spcAft>
                <a:spcPts val="0"/>
              </a:spcAft>
              <a:buNone/>
            </a:pPr>
            <a:r>
              <a:rPr lang="en-US" dirty="0"/>
              <a:t>-</a:t>
            </a:r>
            <a:r>
              <a:rPr lang="el-GR" dirty="0"/>
              <a:t>Μπορεί να επηρεάσει τη γλωσσική επεξεργασία, τη γραπτή έκφραση και την κατανόηση, επηρεάζοντας τις επικοινωνιακές ικανότητες σε ακαδημαϊκά και καθημερινά πλαίσια</a:t>
            </a:r>
          </a:p>
        </p:txBody>
      </p:sp>
      <p:pic>
        <p:nvPicPr>
          <p:cNvPr id="487" name="Google Shape;487;p67"/>
          <p:cNvPicPr preferRelativeResize="0"/>
          <p:nvPr/>
        </p:nvPicPr>
        <p:blipFill>
          <a:blip r:embed="rId5">
            <a:alphaModFix/>
          </a:blip>
          <a:stretch>
            <a:fillRect/>
          </a:stretch>
        </p:blipFill>
        <p:spPr>
          <a:xfrm>
            <a:off x="4749600" y="1773307"/>
            <a:ext cx="4394399" cy="2306630"/>
          </a:xfrm>
          <a:prstGeom prst="rect">
            <a:avLst/>
          </a:prstGeom>
          <a:noFill/>
          <a:ln>
            <a:noFill/>
          </a:ln>
        </p:spPr>
      </p:pic>
      <p:sp>
        <p:nvSpPr>
          <p:cNvPr id="488" name="Google Shape;488;p6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42</a:t>
            </a:fld>
            <a:endParaRPr/>
          </a:p>
        </p:txBody>
      </p:sp>
      <p:pic>
        <p:nvPicPr>
          <p:cNvPr id="2" name="Recorded Sound">
            <a:hlinkClick r:id="" action="ppaction://media"/>
            <a:extLst>
              <a:ext uri="{FF2B5EF4-FFF2-40B4-BE49-F238E27FC236}">
                <a16:creationId xmlns:a16="http://schemas.microsoft.com/office/drawing/2014/main" id="{7D0E2E06-D1DE-4D81-CD93-2810F53311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91614" y="4577139"/>
            <a:ext cx="406400" cy="406400"/>
          </a:xfrm>
          <a:prstGeom prst="rect">
            <a:avLst/>
          </a:prstGeom>
        </p:spPr>
      </p:pic>
    </p:spTree>
  </p:cSld>
  <p:clrMapOvr>
    <a:masterClrMapping/>
  </p:clrMapOvr>
  <p:transition spd="med" advTm="29781">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7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68"/>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marL="0" lvl="0" indent="0" algn="ctr" rtl="0">
              <a:spcBef>
                <a:spcPts val="0"/>
              </a:spcBef>
              <a:spcAft>
                <a:spcPts val="0"/>
              </a:spcAft>
              <a:buNone/>
            </a:pPr>
            <a:r>
              <a:rPr lang="el-GR" dirty="0"/>
              <a:t>Αναπτυξιακές διαταραχές που επηρεάζουν την επικοινωνία</a:t>
            </a:r>
            <a:endParaRPr dirty="0"/>
          </a:p>
        </p:txBody>
      </p:sp>
      <p:sp>
        <p:nvSpPr>
          <p:cNvPr id="494" name="Google Shape;494;p68"/>
          <p:cNvSpPr txBox="1">
            <a:spLocks noGrp="1"/>
          </p:cNvSpPr>
          <p:nvPr>
            <p:ph type="body" idx="1"/>
          </p:nvPr>
        </p:nvSpPr>
        <p:spPr>
          <a:xfrm>
            <a:off x="361600" y="1284275"/>
            <a:ext cx="4453800" cy="3284700"/>
          </a:xfrm>
          <a:prstGeom prst="rect">
            <a:avLst/>
          </a:prstGeom>
        </p:spPr>
        <p:txBody>
          <a:bodyPr spcFirstLastPara="1" wrap="square" lIns="94750" tIns="94750" rIns="94750" bIns="94750" anchor="t" anchorCtr="0">
            <a:noAutofit/>
          </a:bodyPr>
          <a:lstStyle/>
          <a:p>
            <a:pPr marL="0" lvl="0" indent="0" algn="l" rtl="0">
              <a:spcBef>
                <a:spcPts val="0"/>
              </a:spcBef>
              <a:spcAft>
                <a:spcPts val="0"/>
              </a:spcAft>
              <a:buNone/>
            </a:pPr>
            <a:r>
              <a:rPr lang="el-GR" b="1" dirty="0"/>
              <a:t>Νοητική αναπηρία</a:t>
            </a:r>
            <a:endParaRPr lang="en-US" b="1" dirty="0"/>
          </a:p>
          <a:p>
            <a:pPr marL="0" lvl="0" indent="0" algn="l" rtl="0">
              <a:spcBef>
                <a:spcPts val="0"/>
              </a:spcBef>
              <a:spcAft>
                <a:spcPts val="0"/>
              </a:spcAft>
              <a:buNone/>
            </a:pPr>
            <a:endParaRPr lang="en-US" b="1" dirty="0">
              <a:solidFill>
                <a:srgbClr val="445D73"/>
              </a:solidFill>
            </a:endParaRPr>
          </a:p>
          <a:p>
            <a:pPr marL="0" lvl="0" indent="0" algn="l" rtl="0">
              <a:spcBef>
                <a:spcPts val="0"/>
              </a:spcBef>
              <a:spcAft>
                <a:spcPts val="0"/>
              </a:spcAft>
              <a:buNone/>
            </a:pPr>
            <a:r>
              <a:rPr lang="en-US" dirty="0"/>
              <a:t>-</a:t>
            </a:r>
            <a:r>
              <a:rPr lang="el-GR" dirty="0"/>
              <a:t>Σημαντικούς περιορισμούς στη διανοητική λειτουργία και την προσαρμοστική συμπεριφορά, που συχνά επηρεάζουν τις επικοινωνιακές ικανότητες</a:t>
            </a:r>
            <a:endParaRPr lang="en-US" dirty="0"/>
          </a:p>
          <a:p>
            <a:pPr marL="0" lvl="0" indent="0" algn="l" rtl="0">
              <a:spcBef>
                <a:spcPts val="0"/>
              </a:spcBef>
              <a:spcAft>
                <a:spcPts val="0"/>
              </a:spcAft>
              <a:buNone/>
            </a:pPr>
            <a:r>
              <a:rPr lang="en-US" dirty="0"/>
              <a:t>-</a:t>
            </a:r>
            <a:r>
              <a:rPr lang="el-GR" dirty="0"/>
              <a:t>Καθυστερημένη ανάπτυξη της γλώσσας</a:t>
            </a:r>
            <a:endParaRPr lang="en-US" dirty="0"/>
          </a:p>
          <a:p>
            <a:pPr marL="0" lvl="0" indent="0" algn="l" rtl="0">
              <a:spcBef>
                <a:spcPts val="0"/>
              </a:spcBef>
              <a:spcAft>
                <a:spcPts val="0"/>
              </a:spcAft>
              <a:buNone/>
            </a:pPr>
            <a:r>
              <a:rPr lang="en-US" dirty="0"/>
              <a:t>-</a:t>
            </a:r>
            <a:r>
              <a:rPr lang="el-GR" dirty="0"/>
              <a:t>Περιορισμένο λεξιλόγιο</a:t>
            </a:r>
            <a:endParaRPr lang="en-US" dirty="0"/>
          </a:p>
          <a:p>
            <a:pPr marL="0" lvl="0" indent="0" algn="l" rtl="0">
              <a:spcBef>
                <a:spcPts val="0"/>
              </a:spcBef>
              <a:spcAft>
                <a:spcPts val="0"/>
              </a:spcAft>
              <a:buNone/>
            </a:pPr>
            <a:r>
              <a:rPr lang="en-US" dirty="0"/>
              <a:t>-</a:t>
            </a:r>
            <a:r>
              <a:rPr lang="el-GR" dirty="0"/>
              <a:t>Δυσκολία κατανόησης αφηρημένων γλωσσικών εννοιών</a:t>
            </a:r>
            <a:endParaRPr lang="en-US" dirty="0"/>
          </a:p>
          <a:p>
            <a:pPr marL="0" lvl="0" indent="0" algn="l" rtl="0">
              <a:spcBef>
                <a:spcPts val="0"/>
              </a:spcBef>
              <a:spcAft>
                <a:spcPts val="0"/>
              </a:spcAft>
              <a:buNone/>
            </a:pPr>
            <a:r>
              <a:rPr lang="en-US" dirty="0"/>
              <a:t>-</a:t>
            </a:r>
            <a:r>
              <a:rPr lang="el-GR" dirty="0"/>
              <a:t>Προκλήσεις με δεξιότητες κοινωνικής επικοινωνίας </a:t>
            </a:r>
            <a:endParaRPr dirty="0"/>
          </a:p>
        </p:txBody>
      </p:sp>
      <p:pic>
        <p:nvPicPr>
          <p:cNvPr id="495" name="Google Shape;495;p68"/>
          <p:cNvPicPr preferRelativeResize="0"/>
          <p:nvPr/>
        </p:nvPicPr>
        <p:blipFill>
          <a:blip r:embed="rId5">
            <a:alphaModFix/>
          </a:blip>
          <a:stretch>
            <a:fillRect/>
          </a:stretch>
        </p:blipFill>
        <p:spPr>
          <a:xfrm>
            <a:off x="4899275" y="1329275"/>
            <a:ext cx="4244724" cy="3194701"/>
          </a:xfrm>
          <a:prstGeom prst="rect">
            <a:avLst/>
          </a:prstGeom>
          <a:noFill/>
          <a:ln>
            <a:noFill/>
          </a:ln>
        </p:spPr>
      </p:pic>
      <p:sp>
        <p:nvSpPr>
          <p:cNvPr id="496" name="Google Shape;496;p6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43</a:t>
            </a:fld>
            <a:endParaRPr/>
          </a:p>
        </p:txBody>
      </p:sp>
      <p:pic>
        <p:nvPicPr>
          <p:cNvPr id="2" name="Recorded Sound">
            <a:hlinkClick r:id="" action="ppaction://media"/>
            <a:extLst>
              <a:ext uri="{FF2B5EF4-FFF2-40B4-BE49-F238E27FC236}">
                <a16:creationId xmlns:a16="http://schemas.microsoft.com/office/drawing/2014/main" id="{391C0708-681F-7E08-9134-AA2AF22105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83450" y="4737051"/>
            <a:ext cx="406400" cy="406400"/>
          </a:xfrm>
          <a:prstGeom prst="rect">
            <a:avLst/>
          </a:prstGeom>
        </p:spPr>
      </p:pic>
    </p:spTree>
  </p:cSld>
  <p:clrMapOvr>
    <a:masterClrMapping/>
  </p:clrMapOvr>
  <p:transition spd="med" advClick="0" advTm="30355">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69"/>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marL="0" lvl="0" indent="0" algn="ctr" rtl="0">
              <a:spcBef>
                <a:spcPts val="0"/>
              </a:spcBef>
              <a:spcAft>
                <a:spcPts val="0"/>
              </a:spcAft>
              <a:buNone/>
            </a:pPr>
            <a:r>
              <a:rPr lang="el-GR" dirty="0"/>
              <a:t>Ψυχολογικοί παράγοντες που επηρεάζουν την επικοινωνία</a:t>
            </a:r>
            <a:endParaRPr dirty="0"/>
          </a:p>
        </p:txBody>
      </p:sp>
      <p:sp>
        <p:nvSpPr>
          <p:cNvPr id="502" name="Google Shape;502;p69"/>
          <p:cNvSpPr txBox="1">
            <a:spLocks noGrp="1"/>
          </p:cNvSpPr>
          <p:nvPr>
            <p:ph type="body" idx="1"/>
          </p:nvPr>
        </p:nvSpPr>
        <p:spPr>
          <a:xfrm>
            <a:off x="622029" y="1096496"/>
            <a:ext cx="6600000" cy="3284700"/>
          </a:xfrm>
          <a:prstGeom prst="rect">
            <a:avLst/>
          </a:prstGeom>
        </p:spPr>
        <p:txBody>
          <a:bodyPr spcFirstLastPara="1" wrap="square" lIns="94750" tIns="94750" rIns="94750" bIns="94750" anchor="t" anchorCtr="0">
            <a:noAutofit/>
          </a:bodyPr>
          <a:lstStyle/>
          <a:p>
            <a:pPr marL="0" lvl="0" indent="0" algn="l" rtl="0">
              <a:spcBef>
                <a:spcPts val="0"/>
              </a:spcBef>
              <a:spcAft>
                <a:spcPts val="0"/>
              </a:spcAft>
              <a:buNone/>
            </a:pPr>
            <a:r>
              <a:rPr lang="el-GR" dirty="0"/>
              <a:t>Οι ψυχολογικοί παράγοντες μπορούν να επηρεάσουν σημαντικά τις επικοινωνιακές ικανότητες, οδηγώντας σε δυσκολίες στην έκφραση σκέψεων και συναισθημάτων, στην κατανόηση κοινωνικών ενδείξεων και στη συμμετοχή σε ουσιαστικές αλληλεπιδράσεις με άλλους. Τα άτομα που επηρεάζονται από αυτές τις καταστάσεις μπορεί να ωφεληθούν από ψυχολογικές παρεμβάσεις ή </a:t>
            </a:r>
            <a:r>
              <a:rPr lang="el-GR" dirty="0" err="1"/>
              <a:t>λογοθεραπεία</a:t>
            </a:r>
            <a:r>
              <a:rPr lang="el-GR" dirty="0"/>
              <a:t>.</a:t>
            </a:r>
            <a:endParaRPr lang="en-US" dirty="0"/>
          </a:p>
          <a:p>
            <a:pPr marL="0" lvl="0" indent="0" algn="l" rtl="0">
              <a:spcBef>
                <a:spcPts val="0"/>
              </a:spcBef>
              <a:spcAft>
                <a:spcPts val="0"/>
              </a:spcAft>
              <a:buNone/>
            </a:pPr>
            <a:endParaRPr dirty="0"/>
          </a:p>
          <a:p>
            <a:pPr marL="0" lvl="0" indent="0" algn="l" rtl="0">
              <a:spcBef>
                <a:spcPts val="0"/>
              </a:spcBef>
              <a:spcAft>
                <a:spcPts val="0"/>
              </a:spcAft>
              <a:buNone/>
            </a:pPr>
            <a:r>
              <a:rPr lang="el-GR" dirty="0"/>
              <a:t>Ψυχολογικοί παράγοντες</a:t>
            </a:r>
            <a:r>
              <a:rPr lang="en" b="1" dirty="0"/>
              <a:t>:</a:t>
            </a:r>
            <a:endParaRPr b="1" dirty="0"/>
          </a:p>
          <a:p>
            <a:pPr marL="457200" lvl="0" indent="-304800" algn="l" rtl="0">
              <a:spcBef>
                <a:spcPts val="0"/>
              </a:spcBef>
              <a:spcAft>
                <a:spcPts val="0"/>
              </a:spcAft>
              <a:buSzPts val="1200"/>
              <a:buChar char="-"/>
            </a:pPr>
            <a:r>
              <a:rPr lang="el-GR" dirty="0"/>
              <a:t>Ανησυχία</a:t>
            </a:r>
            <a:endParaRPr lang="en-US" dirty="0"/>
          </a:p>
          <a:p>
            <a:pPr marL="457200" lvl="0" indent="-304800" algn="l" rtl="0">
              <a:spcBef>
                <a:spcPts val="0"/>
              </a:spcBef>
              <a:spcAft>
                <a:spcPts val="0"/>
              </a:spcAft>
              <a:buSzPts val="1200"/>
              <a:buChar char="-"/>
            </a:pPr>
            <a:r>
              <a:rPr lang="el-GR" dirty="0"/>
              <a:t>Επιλεκτική αλαλία</a:t>
            </a:r>
            <a:endParaRPr lang="en-US" dirty="0"/>
          </a:p>
          <a:p>
            <a:pPr marL="457200" lvl="0" indent="-304800" algn="l" rtl="0">
              <a:spcBef>
                <a:spcPts val="0"/>
              </a:spcBef>
              <a:spcAft>
                <a:spcPts val="0"/>
              </a:spcAft>
              <a:buSzPts val="1200"/>
              <a:buChar char="-"/>
            </a:pPr>
            <a:r>
              <a:rPr lang="el-GR" dirty="0"/>
              <a:t>Κατάθλιψη</a:t>
            </a:r>
            <a:endParaRPr lang="en-US" dirty="0"/>
          </a:p>
          <a:p>
            <a:pPr marL="457200" lvl="0" indent="-304800" algn="l" rtl="0">
              <a:spcBef>
                <a:spcPts val="0"/>
              </a:spcBef>
              <a:spcAft>
                <a:spcPts val="0"/>
              </a:spcAft>
              <a:buSzPts val="1200"/>
              <a:buChar char="-"/>
            </a:pPr>
            <a:r>
              <a:rPr lang="el-GR" dirty="0"/>
              <a:t>Κοινωνική φοβία</a:t>
            </a:r>
            <a:endParaRPr lang="en-US" dirty="0"/>
          </a:p>
          <a:p>
            <a:pPr marL="457200" lvl="0" indent="-304800" algn="l" rtl="0">
              <a:spcBef>
                <a:spcPts val="0"/>
              </a:spcBef>
              <a:spcAft>
                <a:spcPts val="0"/>
              </a:spcAft>
              <a:buSzPts val="1200"/>
              <a:buChar char="-"/>
            </a:pPr>
            <a:r>
              <a:rPr lang="el-GR" dirty="0"/>
              <a:t>Στρες</a:t>
            </a:r>
            <a:endParaRPr dirty="0"/>
          </a:p>
        </p:txBody>
      </p:sp>
      <p:sp>
        <p:nvSpPr>
          <p:cNvPr id="503" name="Google Shape;503;p6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44</a:t>
            </a:fld>
            <a:endParaRPr/>
          </a:p>
        </p:txBody>
      </p:sp>
      <p:pic>
        <p:nvPicPr>
          <p:cNvPr id="2" name="Recorded Sound">
            <a:hlinkClick r:id="" action="ppaction://media"/>
            <a:extLst>
              <a:ext uri="{FF2B5EF4-FFF2-40B4-BE49-F238E27FC236}">
                <a16:creationId xmlns:a16="http://schemas.microsoft.com/office/drawing/2014/main" id="{6D38F429-0279-27BF-6256-E5AF18E755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771" y="3974796"/>
            <a:ext cx="406400" cy="406400"/>
          </a:xfrm>
          <a:prstGeom prst="rect">
            <a:avLst/>
          </a:prstGeom>
        </p:spPr>
      </p:pic>
    </p:spTree>
  </p:cSld>
  <p:clrMapOvr>
    <a:masterClrMapping/>
  </p:clrMapOvr>
  <p:transition spd="med" advTm="44622">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6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70"/>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marL="0" lvl="0" indent="0" algn="ctr" rtl="0">
              <a:spcBef>
                <a:spcPts val="0"/>
              </a:spcBef>
              <a:spcAft>
                <a:spcPts val="0"/>
              </a:spcAft>
              <a:buNone/>
            </a:pPr>
            <a:r>
              <a:rPr lang="el-GR" dirty="0"/>
              <a:t>Ψυχολογικοί παράγοντες που επηρεάζουν την επικοινωνία</a:t>
            </a:r>
            <a:endParaRPr dirty="0"/>
          </a:p>
        </p:txBody>
      </p:sp>
      <p:sp>
        <p:nvSpPr>
          <p:cNvPr id="509" name="Google Shape;509;p70"/>
          <p:cNvSpPr txBox="1">
            <a:spLocks noGrp="1"/>
          </p:cNvSpPr>
          <p:nvPr>
            <p:ph type="body" idx="1"/>
          </p:nvPr>
        </p:nvSpPr>
        <p:spPr>
          <a:xfrm>
            <a:off x="582300" y="1063839"/>
            <a:ext cx="3989700" cy="3284700"/>
          </a:xfrm>
          <a:prstGeom prst="rect">
            <a:avLst/>
          </a:prstGeom>
        </p:spPr>
        <p:txBody>
          <a:bodyPr spcFirstLastPara="1" wrap="square" lIns="94750" tIns="94750" rIns="94750" bIns="94750" anchor="t" anchorCtr="0">
            <a:noAutofit/>
          </a:bodyPr>
          <a:lstStyle/>
          <a:p>
            <a:pPr marL="0" lvl="0" indent="0" algn="l" rtl="0">
              <a:spcBef>
                <a:spcPts val="0"/>
              </a:spcBef>
              <a:spcAft>
                <a:spcPts val="0"/>
              </a:spcAft>
              <a:buNone/>
            </a:pPr>
            <a:r>
              <a:rPr lang="el-GR" b="1" dirty="0"/>
              <a:t>Αγχώδεις διαταραχές</a:t>
            </a:r>
            <a:endParaRPr lang="en-US" b="1" dirty="0"/>
          </a:p>
          <a:p>
            <a:pPr marL="457200" lvl="0" indent="-304800" algn="l" rtl="0">
              <a:spcBef>
                <a:spcPts val="0"/>
              </a:spcBef>
              <a:spcAft>
                <a:spcPts val="0"/>
              </a:spcAft>
              <a:buSzPts val="1200"/>
              <a:buChar char="-"/>
            </a:pPr>
            <a:r>
              <a:rPr lang="el-GR" dirty="0"/>
              <a:t>Γενικευμένη αγχώδης διαταραχή (GAD), διαταραχή κοινωνικού άγχους (SAD) ή διαταραχή πανικού</a:t>
            </a:r>
            <a:endParaRPr lang="en-US" dirty="0"/>
          </a:p>
          <a:p>
            <a:pPr marL="457200" lvl="0" indent="-304800" algn="l" rtl="0">
              <a:spcBef>
                <a:spcPts val="0"/>
              </a:spcBef>
              <a:spcAft>
                <a:spcPts val="0"/>
              </a:spcAft>
              <a:buSzPts val="1200"/>
              <a:buChar char="-"/>
            </a:pPr>
            <a:r>
              <a:rPr lang="el-GR" dirty="0"/>
              <a:t>Δυσκολία να ξεκινήσει ή να διατηρήσει συνομιλίες, να εκφραστεί καθαρά ή να εμπλακεί σε δημόσια ομιλία λόγω φόβου αρνητικής αξιολόγησης, αμηχανίας ή νευρικότητας</a:t>
            </a:r>
            <a:endParaRPr lang="en-US" dirty="0"/>
          </a:p>
          <a:p>
            <a:pPr marL="457200" lvl="0" indent="-304800" algn="l" rtl="0">
              <a:spcBef>
                <a:spcPts val="0"/>
              </a:spcBef>
              <a:spcAft>
                <a:spcPts val="0"/>
              </a:spcAft>
              <a:buSzPts val="1200"/>
              <a:buChar char="-"/>
            </a:pPr>
            <a:r>
              <a:rPr lang="el-GR" dirty="0"/>
              <a:t>Ο ομιλητής μπορεί να έχει μια γρήγορη ομιλία, να τραυλίζει και να ιδρώνει κατά τη διάρκεια της συνομιλίας</a:t>
            </a:r>
            <a:endParaRPr dirty="0"/>
          </a:p>
        </p:txBody>
      </p:sp>
      <p:pic>
        <p:nvPicPr>
          <p:cNvPr id="510" name="Google Shape;510;p70"/>
          <p:cNvPicPr preferRelativeResize="0"/>
          <p:nvPr/>
        </p:nvPicPr>
        <p:blipFill>
          <a:blip r:embed="rId5">
            <a:alphaModFix/>
          </a:blip>
          <a:stretch>
            <a:fillRect/>
          </a:stretch>
        </p:blipFill>
        <p:spPr>
          <a:xfrm>
            <a:off x="4749600" y="1773095"/>
            <a:ext cx="4394400" cy="2307060"/>
          </a:xfrm>
          <a:prstGeom prst="rect">
            <a:avLst/>
          </a:prstGeom>
          <a:noFill/>
          <a:ln>
            <a:noFill/>
          </a:ln>
        </p:spPr>
      </p:pic>
      <p:sp>
        <p:nvSpPr>
          <p:cNvPr id="511" name="Google Shape;511;p7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45</a:t>
            </a:fld>
            <a:endParaRPr/>
          </a:p>
        </p:txBody>
      </p:sp>
      <p:pic>
        <p:nvPicPr>
          <p:cNvPr id="2" name="Recorded Sound">
            <a:hlinkClick r:id="" action="ppaction://media"/>
            <a:extLst>
              <a:ext uri="{FF2B5EF4-FFF2-40B4-BE49-F238E27FC236}">
                <a16:creationId xmlns:a16="http://schemas.microsoft.com/office/drawing/2014/main" id="{E5A27D7E-07D8-CC24-3807-30C4E7F798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58957" y="4557480"/>
            <a:ext cx="406400" cy="406400"/>
          </a:xfrm>
          <a:prstGeom prst="rect">
            <a:avLst/>
          </a:prstGeom>
        </p:spPr>
      </p:pic>
    </p:spTree>
  </p:cSld>
  <p:clrMapOvr>
    <a:masterClrMapping/>
  </p:clrMapOvr>
  <p:transition spd="med" advTm="3805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0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71"/>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marL="0" lvl="0" indent="0" algn="ctr" rtl="0">
              <a:spcBef>
                <a:spcPts val="0"/>
              </a:spcBef>
              <a:spcAft>
                <a:spcPts val="0"/>
              </a:spcAft>
              <a:buNone/>
            </a:pPr>
            <a:r>
              <a:rPr lang="el-GR" dirty="0"/>
              <a:t>Ψυχολογικοί παράγοντες που επηρεάζουν την επικοινωνία</a:t>
            </a:r>
            <a:endParaRPr dirty="0"/>
          </a:p>
        </p:txBody>
      </p:sp>
      <p:sp>
        <p:nvSpPr>
          <p:cNvPr id="517" name="Google Shape;517;p71"/>
          <p:cNvSpPr txBox="1">
            <a:spLocks noGrp="1"/>
          </p:cNvSpPr>
          <p:nvPr>
            <p:ph type="body" idx="1"/>
          </p:nvPr>
        </p:nvSpPr>
        <p:spPr>
          <a:xfrm>
            <a:off x="720000" y="1284275"/>
            <a:ext cx="3724800" cy="3284700"/>
          </a:xfrm>
          <a:prstGeom prst="rect">
            <a:avLst/>
          </a:prstGeom>
        </p:spPr>
        <p:txBody>
          <a:bodyPr spcFirstLastPara="1" wrap="square" lIns="94750" tIns="94750" rIns="94750" bIns="94750" anchor="t" anchorCtr="0">
            <a:noAutofit/>
          </a:bodyPr>
          <a:lstStyle/>
          <a:p>
            <a:pPr marL="0" lvl="0" indent="0" algn="l" rtl="0">
              <a:spcBef>
                <a:spcPts val="0"/>
              </a:spcBef>
              <a:spcAft>
                <a:spcPts val="0"/>
              </a:spcAft>
              <a:buNone/>
            </a:pPr>
            <a:r>
              <a:rPr lang="el-GR" b="1" dirty="0"/>
              <a:t>Επιλεκτική αλαλία</a:t>
            </a:r>
            <a:endParaRPr lang="en-US" b="1" dirty="0"/>
          </a:p>
          <a:p>
            <a:pPr marL="457200" lvl="0" indent="-304800" algn="l" rtl="0">
              <a:spcBef>
                <a:spcPts val="0"/>
              </a:spcBef>
              <a:spcAft>
                <a:spcPts val="0"/>
              </a:spcAft>
              <a:buSzPts val="1200"/>
              <a:buChar char="-"/>
            </a:pPr>
            <a:r>
              <a:rPr lang="el-GR" dirty="0"/>
              <a:t>Αδυναμία ομιλίας σε συγκεκριμένες κοινωνικές καταστάσεις (σχολείο, δημόσιοι χώροι) παρά το γεγονός ότι είναι σε θέση να μιλήσει σε άλλα πλαίσια</a:t>
            </a:r>
            <a:endParaRPr lang="en-US" dirty="0"/>
          </a:p>
          <a:p>
            <a:pPr marL="457200" lvl="0" indent="-304800" algn="l" rtl="0">
              <a:spcBef>
                <a:spcPts val="0"/>
              </a:spcBef>
              <a:spcAft>
                <a:spcPts val="0"/>
              </a:spcAft>
              <a:buSzPts val="1200"/>
              <a:buChar char="-"/>
            </a:pPr>
            <a:r>
              <a:rPr lang="el-GR" dirty="0"/>
              <a:t>Τα παιδιά με επιλεκτική αλαλία επιλέγουν να μην μιλούν λόγω υπερβολικής ντροπαλότητας, άγχους ή φόβου για αρνητικές συνέπειες</a:t>
            </a:r>
            <a:endParaRPr dirty="0"/>
          </a:p>
        </p:txBody>
      </p:sp>
      <p:pic>
        <p:nvPicPr>
          <p:cNvPr id="518" name="Google Shape;518;p71"/>
          <p:cNvPicPr preferRelativeResize="0"/>
          <p:nvPr/>
        </p:nvPicPr>
        <p:blipFill>
          <a:blip r:embed="rId5">
            <a:alphaModFix/>
          </a:blip>
          <a:stretch>
            <a:fillRect/>
          </a:stretch>
        </p:blipFill>
        <p:spPr>
          <a:xfrm>
            <a:off x="5859300" y="1284275"/>
            <a:ext cx="3284700" cy="3284700"/>
          </a:xfrm>
          <a:prstGeom prst="rect">
            <a:avLst/>
          </a:prstGeom>
          <a:noFill/>
          <a:ln>
            <a:noFill/>
          </a:ln>
        </p:spPr>
      </p:pic>
      <p:sp>
        <p:nvSpPr>
          <p:cNvPr id="519" name="Google Shape;519;p7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46</a:t>
            </a:fld>
            <a:endParaRPr/>
          </a:p>
        </p:txBody>
      </p:sp>
      <p:pic>
        <p:nvPicPr>
          <p:cNvPr id="2" name="Recorded Sound">
            <a:hlinkClick r:id="" action="ppaction://media"/>
            <a:extLst>
              <a:ext uri="{FF2B5EF4-FFF2-40B4-BE49-F238E27FC236}">
                <a16:creationId xmlns:a16="http://schemas.microsoft.com/office/drawing/2014/main" id="{71EAC6FF-0C76-6430-BF31-C3A2019874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95250" y="4568975"/>
            <a:ext cx="406400" cy="406400"/>
          </a:xfrm>
          <a:prstGeom prst="rect">
            <a:avLst/>
          </a:prstGeom>
        </p:spPr>
      </p:pic>
    </p:spTree>
  </p:cSld>
  <p:clrMapOvr>
    <a:masterClrMapping/>
  </p:clrMapOvr>
  <p:transition spd="med" advTm="27211">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2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72"/>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marL="0" lvl="0" indent="0" algn="ctr" rtl="0">
              <a:spcBef>
                <a:spcPts val="0"/>
              </a:spcBef>
              <a:spcAft>
                <a:spcPts val="0"/>
              </a:spcAft>
              <a:buNone/>
            </a:pPr>
            <a:r>
              <a:rPr lang="el-GR" dirty="0"/>
              <a:t>Ψυχολογικοί παράγοντες που επηρεάζουν την επικοινωνία</a:t>
            </a:r>
            <a:endParaRPr dirty="0"/>
          </a:p>
        </p:txBody>
      </p:sp>
      <p:sp>
        <p:nvSpPr>
          <p:cNvPr id="525" name="Google Shape;525;p72"/>
          <p:cNvSpPr txBox="1">
            <a:spLocks noGrp="1"/>
          </p:cNvSpPr>
          <p:nvPr>
            <p:ph type="body" idx="1"/>
          </p:nvPr>
        </p:nvSpPr>
        <p:spPr>
          <a:xfrm>
            <a:off x="295459" y="1263289"/>
            <a:ext cx="4950900" cy="3284700"/>
          </a:xfrm>
          <a:prstGeom prst="rect">
            <a:avLst/>
          </a:prstGeom>
        </p:spPr>
        <p:txBody>
          <a:bodyPr spcFirstLastPara="1" wrap="square" lIns="94750" tIns="94750" rIns="94750" bIns="94750" anchor="t" anchorCtr="0">
            <a:noAutofit/>
          </a:bodyPr>
          <a:lstStyle/>
          <a:p>
            <a:pPr marL="0" lvl="0" indent="0" algn="l" rtl="0">
              <a:spcBef>
                <a:spcPts val="0"/>
              </a:spcBef>
              <a:spcAft>
                <a:spcPts val="0"/>
              </a:spcAft>
              <a:buNone/>
            </a:pPr>
            <a:r>
              <a:rPr lang="el-GR" b="1" dirty="0">
                <a:solidFill>
                  <a:srgbClr val="445D73"/>
                </a:solidFill>
              </a:rPr>
              <a:t>Κατάθλιψη</a:t>
            </a:r>
            <a:endParaRPr lang="en-US" b="1" dirty="0">
              <a:solidFill>
                <a:srgbClr val="445D73"/>
              </a:solidFill>
            </a:endParaRPr>
          </a:p>
          <a:p>
            <a:pPr marL="457200" lvl="0" indent="-330200" algn="just" rtl="0">
              <a:lnSpc>
                <a:spcPct val="100000"/>
              </a:lnSpc>
              <a:spcBef>
                <a:spcPts val="1500"/>
              </a:spcBef>
              <a:spcAft>
                <a:spcPts val="0"/>
              </a:spcAft>
              <a:buClr>
                <a:srgbClr val="445D73"/>
              </a:buClr>
              <a:buSzPts val="1600"/>
              <a:buChar char="-"/>
            </a:pPr>
            <a:r>
              <a:rPr lang="el-GR" dirty="0">
                <a:solidFill>
                  <a:srgbClr val="445D73"/>
                </a:solidFill>
              </a:rPr>
              <a:t>Επηρεάζει την επικοινωνία προκαλώντας συναισθήματα θλίψης, απελπισίας και χαμηλής αυτοεκτίμησης</a:t>
            </a:r>
            <a:endParaRPr lang="en-US" dirty="0">
              <a:solidFill>
                <a:srgbClr val="445D73"/>
              </a:solidFill>
            </a:endParaRPr>
          </a:p>
          <a:p>
            <a:pPr marL="457200" lvl="0" indent="-330200" algn="just" rtl="0">
              <a:lnSpc>
                <a:spcPct val="100000"/>
              </a:lnSpc>
              <a:spcBef>
                <a:spcPts val="1500"/>
              </a:spcBef>
              <a:spcAft>
                <a:spcPts val="0"/>
              </a:spcAft>
              <a:buClr>
                <a:srgbClr val="445D73"/>
              </a:buClr>
              <a:buSzPts val="1600"/>
              <a:buChar char="-"/>
            </a:pPr>
            <a:r>
              <a:rPr lang="el-GR" dirty="0">
                <a:solidFill>
                  <a:srgbClr val="445D73"/>
                </a:solidFill>
              </a:rPr>
              <a:t>Δυσκολία έκφρασης</a:t>
            </a:r>
            <a:endParaRPr lang="en-US" dirty="0">
              <a:solidFill>
                <a:srgbClr val="445D73"/>
              </a:solidFill>
            </a:endParaRPr>
          </a:p>
          <a:p>
            <a:pPr marL="457200" lvl="0" indent="-330200" algn="just" rtl="0">
              <a:lnSpc>
                <a:spcPct val="100000"/>
              </a:lnSpc>
              <a:spcBef>
                <a:spcPts val="1500"/>
              </a:spcBef>
              <a:spcAft>
                <a:spcPts val="0"/>
              </a:spcAft>
              <a:buClr>
                <a:srgbClr val="445D73"/>
              </a:buClr>
              <a:buSzPts val="1600"/>
              <a:buChar char="-"/>
            </a:pPr>
            <a:r>
              <a:rPr lang="el-GR" dirty="0">
                <a:solidFill>
                  <a:srgbClr val="445D73"/>
                </a:solidFill>
              </a:rPr>
              <a:t>Μετάδοση συναισθημάτων</a:t>
            </a:r>
            <a:endParaRPr lang="en-US" dirty="0">
              <a:solidFill>
                <a:srgbClr val="445D73"/>
              </a:solidFill>
            </a:endParaRPr>
          </a:p>
          <a:p>
            <a:pPr marL="457200" lvl="0" indent="-330200" algn="just" rtl="0">
              <a:lnSpc>
                <a:spcPct val="100000"/>
              </a:lnSpc>
              <a:spcBef>
                <a:spcPts val="1500"/>
              </a:spcBef>
              <a:spcAft>
                <a:spcPts val="0"/>
              </a:spcAft>
              <a:buClr>
                <a:srgbClr val="445D73"/>
              </a:buClr>
              <a:buSzPts val="1600"/>
              <a:buChar char="-"/>
            </a:pPr>
            <a:r>
              <a:rPr lang="el-GR" dirty="0">
                <a:solidFill>
                  <a:srgbClr val="445D73"/>
                </a:solidFill>
              </a:rPr>
              <a:t>Μια μονότονη φωνή</a:t>
            </a:r>
            <a:endParaRPr lang="en-US" dirty="0">
              <a:solidFill>
                <a:srgbClr val="445D73"/>
              </a:solidFill>
            </a:endParaRPr>
          </a:p>
          <a:p>
            <a:pPr marL="457200" lvl="0" indent="-330200" algn="just" rtl="0">
              <a:lnSpc>
                <a:spcPct val="100000"/>
              </a:lnSpc>
              <a:spcBef>
                <a:spcPts val="1500"/>
              </a:spcBef>
              <a:spcAft>
                <a:spcPts val="0"/>
              </a:spcAft>
              <a:buClr>
                <a:srgbClr val="445D73"/>
              </a:buClr>
              <a:buSzPts val="1600"/>
              <a:buChar char="-"/>
            </a:pPr>
            <a:r>
              <a:rPr lang="el-GR" dirty="0">
                <a:solidFill>
                  <a:srgbClr val="445D73"/>
                </a:solidFill>
              </a:rPr>
              <a:t>Περιορισμένη ομιλία</a:t>
            </a:r>
            <a:endParaRPr lang="en-US" dirty="0">
              <a:solidFill>
                <a:srgbClr val="445D73"/>
              </a:solidFill>
            </a:endParaRPr>
          </a:p>
          <a:p>
            <a:pPr marL="457200" lvl="0" indent="-330200" algn="just" rtl="0">
              <a:lnSpc>
                <a:spcPct val="100000"/>
              </a:lnSpc>
              <a:spcBef>
                <a:spcPts val="1500"/>
              </a:spcBef>
              <a:spcAft>
                <a:spcPts val="0"/>
              </a:spcAft>
              <a:buClr>
                <a:srgbClr val="445D73"/>
              </a:buClr>
              <a:buSzPts val="1600"/>
              <a:buChar char="-"/>
            </a:pPr>
            <a:r>
              <a:rPr lang="el-GR" dirty="0">
                <a:solidFill>
                  <a:srgbClr val="445D73"/>
                </a:solidFill>
              </a:rPr>
              <a:t>Έναρξη και διατήρηση συνομιλιών</a:t>
            </a:r>
            <a:endParaRPr dirty="0">
              <a:solidFill>
                <a:srgbClr val="445D73"/>
              </a:solidFill>
            </a:endParaRPr>
          </a:p>
        </p:txBody>
      </p:sp>
      <p:pic>
        <p:nvPicPr>
          <p:cNvPr id="526" name="Google Shape;526;p72"/>
          <p:cNvPicPr preferRelativeResize="0"/>
          <p:nvPr/>
        </p:nvPicPr>
        <p:blipFill rotWithShape="1">
          <a:blip r:embed="rId5">
            <a:alphaModFix/>
          </a:blip>
          <a:srcRect b="10690"/>
          <a:stretch/>
        </p:blipFill>
        <p:spPr>
          <a:xfrm>
            <a:off x="5419200" y="1263289"/>
            <a:ext cx="3724800" cy="3326674"/>
          </a:xfrm>
          <a:prstGeom prst="rect">
            <a:avLst/>
          </a:prstGeom>
          <a:noFill/>
          <a:ln>
            <a:noFill/>
          </a:ln>
        </p:spPr>
      </p:pic>
      <p:sp>
        <p:nvSpPr>
          <p:cNvPr id="527" name="Google Shape;527;p7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47</a:t>
            </a:fld>
            <a:endParaRPr/>
          </a:p>
        </p:txBody>
      </p:sp>
      <p:pic>
        <p:nvPicPr>
          <p:cNvPr id="2" name="Recorded Sound">
            <a:hlinkClick r:id="" action="ppaction://media"/>
            <a:extLst>
              <a:ext uri="{FF2B5EF4-FFF2-40B4-BE49-F238E27FC236}">
                <a16:creationId xmlns:a16="http://schemas.microsoft.com/office/drawing/2014/main" id="{D1A6C87E-83CB-6EBB-2F41-5DFF84F95A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85479" y="4720722"/>
            <a:ext cx="406400" cy="406400"/>
          </a:xfrm>
          <a:prstGeom prst="rect">
            <a:avLst/>
          </a:prstGeom>
        </p:spPr>
      </p:pic>
    </p:spTree>
  </p:cSld>
  <p:clrMapOvr>
    <a:masterClrMapping/>
  </p:clrMapOvr>
  <p:transition spd="med" advTm="23775">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73"/>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marL="0" lvl="0" indent="0" algn="ctr" rtl="0">
              <a:spcBef>
                <a:spcPts val="0"/>
              </a:spcBef>
              <a:spcAft>
                <a:spcPts val="0"/>
              </a:spcAft>
              <a:buNone/>
            </a:pPr>
            <a:r>
              <a:rPr lang="el-GR" dirty="0"/>
              <a:t>Ψυχολογικοί παράγοντες που επηρεάζουν την επικοινωνία</a:t>
            </a:r>
            <a:endParaRPr dirty="0"/>
          </a:p>
        </p:txBody>
      </p:sp>
      <p:sp>
        <p:nvSpPr>
          <p:cNvPr id="533" name="Google Shape;533;p73"/>
          <p:cNvSpPr txBox="1">
            <a:spLocks noGrp="1"/>
          </p:cNvSpPr>
          <p:nvPr>
            <p:ph type="body" idx="1"/>
          </p:nvPr>
        </p:nvSpPr>
        <p:spPr>
          <a:xfrm>
            <a:off x="720000" y="1284275"/>
            <a:ext cx="4359900" cy="3284700"/>
          </a:xfrm>
          <a:prstGeom prst="rect">
            <a:avLst/>
          </a:prstGeom>
        </p:spPr>
        <p:txBody>
          <a:bodyPr spcFirstLastPara="1" wrap="square" lIns="94750" tIns="94750" rIns="94750" bIns="94750" anchor="t" anchorCtr="0">
            <a:noAutofit/>
          </a:bodyPr>
          <a:lstStyle/>
          <a:p>
            <a:pPr marL="0" lvl="0" indent="0" algn="l" rtl="0">
              <a:lnSpc>
                <a:spcPct val="100000"/>
              </a:lnSpc>
              <a:spcBef>
                <a:spcPts val="0"/>
              </a:spcBef>
              <a:spcAft>
                <a:spcPts val="0"/>
              </a:spcAft>
              <a:buNone/>
            </a:pPr>
            <a:r>
              <a:rPr lang="el-GR" b="1" dirty="0"/>
              <a:t>Κοινωνική φοβία</a:t>
            </a:r>
            <a:endParaRPr b="1" dirty="0"/>
          </a:p>
          <a:p>
            <a:pPr marL="457200" lvl="0" indent="-330200" algn="just" rtl="0">
              <a:lnSpc>
                <a:spcPct val="100000"/>
              </a:lnSpc>
              <a:spcBef>
                <a:spcPts val="1500"/>
              </a:spcBef>
              <a:spcAft>
                <a:spcPts val="0"/>
              </a:spcAft>
              <a:buClr>
                <a:srgbClr val="445D73"/>
              </a:buClr>
              <a:buSzPts val="1600"/>
              <a:buChar char="-"/>
            </a:pPr>
            <a:r>
              <a:rPr lang="el-GR" dirty="0">
                <a:solidFill>
                  <a:srgbClr val="445D73"/>
                </a:solidFill>
              </a:rPr>
              <a:t>Αγχώδης διαταραχή που χαρακτηρίζεται από έντονο φόβο ή αποφυγή κοινωνικών καταστάσεων λόγω φόβου αρνητικής αξιολόγησης ή αμηχανίας.</a:t>
            </a:r>
            <a:endParaRPr lang="en-US" dirty="0">
              <a:solidFill>
                <a:srgbClr val="445D73"/>
              </a:solidFill>
            </a:endParaRPr>
          </a:p>
          <a:p>
            <a:pPr marL="457200" lvl="0" indent="-330200" algn="just" rtl="0">
              <a:lnSpc>
                <a:spcPct val="100000"/>
              </a:lnSpc>
              <a:spcBef>
                <a:spcPts val="1500"/>
              </a:spcBef>
              <a:spcAft>
                <a:spcPts val="0"/>
              </a:spcAft>
              <a:buClr>
                <a:srgbClr val="445D73"/>
              </a:buClr>
              <a:buSzPts val="1600"/>
              <a:buChar char="-"/>
            </a:pPr>
            <a:r>
              <a:rPr lang="el-GR" dirty="0">
                <a:solidFill>
                  <a:srgbClr val="445D73"/>
                </a:solidFill>
              </a:rPr>
              <a:t>Έντονο άγχος σε κοινωνικά περιβάλλοντα, που οδηγεί σε αποφυγή ομιλίας ή αλληλεπίδρασης με άλλους, κοκκίνισμα, τρέμουλο ή δυσκολία διατήρησης οπτικής επαφής</a:t>
            </a:r>
            <a:endParaRPr dirty="0"/>
          </a:p>
        </p:txBody>
      </p:sp>
      <p:pic>
        <p:nvPicPr>
          <p:cNvPr id="534" name="Google Shape;534;p73"/>
          <p:cNvPicPr preferRelativeResize="0"/>
          <p:nvPr/>
        </p:nvPicPr>
        <p:blipFill rotWithShape="1">
          <a:blip r:embed="rId5">
            <a:alphaModFix/>
          </a:blip>
          <a:srcRect l="15201" r="17980"/>
          <a:stretch/>
        </p:blipFill>
        <p:spPr>
          <a:xfrm>
            <a:off x="5159375" y="1361500"/>
            <a:ext cx="3139725" cy="3130275"/>
          </a:xfrm>
          <a:prstGeom prst="rect">
            <a:avLst/>
          </a:prstGeom>
          <a:noFill/>
          <a:ln>
            <a:noFill/>
          </a:ln>
        </p:spPr>
      </p:pic>
      <p:sp>
        <p:nvSpPr>
          <p:cNvPr id="535" name="Google Shape;535;p7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48</a:t>
            </a:fld>
            <a:endParaRPr/>
          </a:p>
        </p:txBody>
      </p:sp>
      <p:pic>
        <p:nvPicPr>
          <p:cNvPr id="2" name="Recorded Sound">
            <a:hlinkClick r:id="" action="ppaction://media"/>
            <a:extLst>
              <a:ext uri="{FF2B5EF4-FFF2-40B4-BE49-F238E27FC236}">
                <a16:creationId xmlns:a16="http://schemas.microsoft.com/office/drawing/2014/main" id="{770B43B8-8B93-2866-23A0-BEBDAFB6C0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60985" y="4568975"/>
            <a:ext cx="406400" cy="406400"/>
          </a:xfrm>
          <a:prstGeom prst="rect">
            <a:avLst/>
          </a:prstGeom>
        </p:spPr>
      </p:pic>
    </p:spTree>
  </p:cSld>
  <p:clrMapOvr>
    <a:masterClrMapping/>
  </p:clrMapOvr>
  <p:transition spd="med" advTm="3165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6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74"/>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marL="0" lvl="0" indent="0" algn="ctr" rtl="0">
              <a:spcBef>
                <a:spcPts val="0"/>
              </a:spcBef>
              <a:spcAft>
                <a:spcPts val="0"/>
              </a:spcAft>
              <a:buNone/>
            </a:pPr>
            <a:r>
              <a:rPr lang="el-GR" dirty="0"/>
              <a:t>Ψυχολογικοί παράγοντες που επηρεάζουν την επικοινωνία</a:t>
            </a:r>
            <a:endParaRPr dirty="0"/>
          </a:p>
        </p:txBody>
      </p:sp>
      <p:sp>
        <p:nvSpPr>
          <p:cNvPr id="541" name="Google Shape;541;p74"/>
          <p:cNvSpPr txBox="1">
            <a:spLocks noGrp="1"/>
          </p:cNvSpPr>
          <p:nvPr>
            <p:ph type="body" idx="1"/>
          </p:nvPr>
        </p:nvSpPr>
        <p:spPr>
          <a:xfrm>
            <a:off x="720000" y="1284275"/>
            <a:ext cx="3724800" cy="3284700"/>
          </a:xfrm>
          <a:prstGeom prst="rect">
            <a:avLst/>
          </a:prstGeom>
        </p:spPr>
        <p:txBody>
          <a:bodyPr spcFirstLastPara="1" wrap="square" lIns="94750" tIns="94750" rIns="94750" bIns="94750" anchor="t" anchorCtr="0">
            <a:noAutofit/>
          </a:bodyPr>
          <a:lstStyle/>
          <a:p>
            <a:pPr marL="0" lvl="0" indent="0" algn="l" rtl="0">
              <a:spcBef>
                <a:spcPts val="0"/>
              </a:spcBef>
              <a:spcAft>
                <a:spcPts val="0"/>
              </a:spcAft>
              <a:buNone/>
            </a:pPr>
            <a:r>
              <a:rPr lang="el-GR" b="1" dirty="0" err="1"/>
              <a:t>Αγχος</a:t>
            </a:r>
            <a:endParaRPr lang="en-US" b="1" dirty="0"/>
          </a:p>
          <a:p>
            <a:pPr marL="0" lvl="0" indent="0" algn="l" rtl="0">
              <a:spcBef>
                <a:spcPts val="0"/>
              </a:spcBef>
              <a:spcAft>
                <a:spcPts val="0"/>
              </a:spcAft>
              <a:buNone/>
            </a:pPr>
            <a:endParaRPr b="1" dirty="0"/>
          </a:p>
          <a:p>
            <a:pPr marL="457200" lvl="0" indent="-304800" algn="l" rtl="0">
              <a:spcBef>
                <a:spcPts val="0"/>
              </a:spcBef>
              <a:spcAft>
                <a:spcPts val="0"/>
              </a:spcAft>
              <a:buSzPts val="1200"/>
              <a:buChar char="-"/>
            </a:pPr>
            <a:r>
              <a:rPr lang="el-GR" dirty="0"/>
              <a:t>Μπορεί να προκαλέσει βιαστική ομιλία, ευερεθιστότητα και δυσκολία στην επεξεργασία και την απόκριση πληροφοριών</a:t>
            </a:r>
            <a:endParaRPr dirty="0"/>
          </a:p>
        </p:txBody>
      </p:sp>
      <p:pic>
        <p:nvPicPr>
          <p:cNvPr id="542" name="Google Shape;542;p74"/>
          <p:cNvPicPr preferRelativeResize="0"/>
          <p:nvPr/>
        </p:nvPicPr>
        <p:blipFill>
          <a:blip r:embed="rId5">
            <a:alphaModFix/>
          </a:blip>
          <a:stretch>
            <a:fillRect/>
          </a:stretch>
        </p:blipFill>
        <p:spPr>
          <a:xfrm>
            <a:off x="4749600" y="1690695"/>
            <a:ext cx="4394400" cy="2471850"/>
          </a:xfrm>
          <a:prstGeom prst="rect">
            <a:avLst/>
          </a:prstGeom>
          <a:noFill/>
          <a:ln>
            <a:noFill/>
          </a:ln>
        </p:spPr>
      </p:pic>
      <p:sp>
        <p:nvSpPr>
          <p:cNvPr id="543" name="Google Shape;543;p7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49</a:t>
            </a:fld>
            <a:endParaRPr/>
          </a:p>
        </p:txBody>
      </p:sp>
      <p:pic>
        <p:nvPicPr>
          <p:cNvPr id="2" name="Recorded Sound">
            <a:hlinkClick r:id="" action="ppaction://media"/>
            <a:extLst>
              <a:ext uri="{FF2B5EF4-FFF2-40B4-BE49-F238E27FC236}">
                <a16:creationId xmlns:a16="http://schemas.microsoft.com/office/drawing/2014/main" id="{442EEFA2-F887-FAD5-30F1-9AAEE6C3AA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50792" y="4686300"/>
            <a:ext cx="406400" cy="457151"/>
          </a:xfrm>
          <a:prstGeom prst="rect">
            <a:avLst/>
          </a:prstGeom>
        </p:spPr>
      </p:pic>
    </p:spTree>
  </p:cSld>
  <p:clrMapOvr>
    <a:masterClrMapping/>
  </p:clrMapOvr>
  <p:transition spd="med" advTm="17493">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82"/>
        <p:cNvGrpSpPr/>
        <p:nvPr/>
      </p:nvGrpSpPr>
      <p:grpSpPr>
        <a:xfrm>
          <a:off x="0" y="0"/>
          <a:ext cx="0" cy="0"/>
          <a:chOff x="0" y="0"/>
          <a:chExt cx="0" cy="0"/>
        </a:xfrm>
      </p:grpSpPr>
      <p:sp>
        <p:nvSpPr>
          <p:cNvPr id="183" name="Google Shape;183;p30"/>
          <p:cNvSpPr/>
          <p:nvPr/>
        </p:nvSpPr>
        <p:spPr>
          <a:xfrm>
            <a:off x="720000" y="957148"/>
            <a:ext cx="1655700" cy="931200"/>
          </a:xfrm>
          <a:prstGeom prst="ellipse">
            <a:avLst/>
          </a:prstGeom>
          <a:noFill/>
          <a:ln w="9525" cap="flat" cmpd="sng">
            <a:solidFill>
              <a:schemeClr val="lt1"/>
            </a:solidFill>
            <a:prstDash val="solid"/>
            <a:round/>
            <a:headEnd type="none" w="sm" len="sm"/>
            <a:tailEnd type="none" w="sm" len="sm"/>
          </a:ln>
        </p:spPr>
        <p:txBody>
          <a:bodyPr spcFirstLastPara="1" wrap="square" lIns="94750" tIns="94750" rIns="94750" bIns="94750"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000000"/>
                </a:solidFill>
                <a:latin typeface="Arial"/>
                <a:ea typeface="Arial"/>
                <a:cs typeface="Arial"/>
                <a:sym typeface="Arial"/>
              </a:rPr>
              <a:t> </a:t>
            </a:r>
            <a:endParaRPr sz="1500" b="0" i="0" u="none" strike="noStrike" cap="none">
              <a:solidFill>
                <a:srgbClr val="000000"/>
              </a:solidFill>
              <a:latin typeface="Arial"/>
              <a:ea typeface="Arial"/>
              <a:cs typeface="Arial"/>
              <a:sym typeface="Arial"/>
            </a:endParaRPr>
          </a:p>
        </p:txBody>
      </p:sp>
      <p:sp>
        <p:nvSpPr>
          <p:cNvPr id="184" name="Google Shape;184;p30"/>
          <p:cNvSpPr txBox="1">
            <a:spLocks noGrp="1"/>
          </p:cNvSpPr>
          <p:nvPr>
            <p:ph type="title"/>
          </p:nvPr>
        </p:nvSpPr>
        <p:spPr>
          <a:xfrm>
            <a:off x="720000" y="2231275"/>
            <a:ext cx="2877300" cy="1121700"/>
          </a:xfrm>
          <a:prstGeom prst="rect">
            <a:avLst/>
          </a:prstGeom>
          <a:noFill/>
          <a:ln>
            <a:noFill/>
          </a:ln>
        </p:spPr>
        <p:txBody>
          <a:bodyPr spcFirstLastPara="1" wrap="square" lIns="94750" tIns="94750" rIns="94750" bIns="94750" anchor="ctr" anchorCtr="0">
            <a:noAutofit/>
          </a:bodyPr>
          <a:lstStyle/>
          <a:p>
            <a:pPr marL="0" lvl="0" indent="0" algn="l" rtl="0">
              <a:lnSpc>
                <a:spcPct val="100000"/>
              </a:lnSpc>
              <a:spcBef>
                <a:spcPts val="0"/>
              </a:spcBef>
              <a:spcAft>
                <a:spcPts val="0"/>
              </a:spcAft>
              <a:buSzPts val="3700"/>
              <a:buNone/>
            </a:pPr>
            <a:r>
              <a:rPr lang="el-GR" sz="2800" dirty="0"/>
              <a:t>Είδη και μορφές επικοινωνίας</a:t>
            </a:r>
            <a:endParaRPr sz="2800" dirty="0"/>
          </a:p>
        </p:txBody>
      </p:sp>
      <p:sp>
        <p:nvSpPr>
          <p:cNvPr id="185" name="Google Shape;185;p30"/>
          <p:cNvSpPr txBox="1">
            <a:spLocks noGrp="1"/>
          </p:cNvSpPr>
          <p:nvPr>
            <p:ph type="title" idx="2"/>
          </p:nvPr>
        </p:nvSpPr>
        <p:spPr>
          <a:xfrm>
            <a:off x="936900" y="1001848"/>
            <a:ext cx="1221900" cy="841800"/>
          </a:xfrm>
          <a:prstGeom prst="rect">
            <a:avLst/>
          </a:prstGeom>
          <a:noFill/>
          <a:ln>
            <a:noFill/>
          </a:ln>
        </p:spPr>
        <p:txBody>
          <a:bodyPr spcFirstLastPara="1" wrap="square" lIns="94750" tIns="94750" rIns="94750" bIns="94750" anchor="ctr" anchorCtr="0">
            <a:noAutofit/>
          </a:bodyPr>
          <a:lstStyle/>
          <a:p>
            <a:pPr marL="0" lvl="0" indent="0" algn="ctr" rtl="0">
              <a:lnSpc>
                <a:spcPct val="100000"/>
              </a:lnSpc>
              <a:spcBef>
                <a:spcPts val="0"/>
              </a:spcBef>
              <a:spcAft>
                <a:spcPts val="0"/>
              </a:spcAft>
              <a:buSzPts val="6200"/>
              <a:buNone/>
            </a:pPr>
            <a:r>
              <a:rPr lang="en"/>
              <a:t>02</a:t>
            </a:r>
            <a:endParaRPr/>
          </a:p>
        </p:txBody>
      </p:sp>
      <p:sp>
        <p:nvSpPr>
          <p:cNvPr id="186" name="Google Shape;186;p30"/>
          <p:cNvSpPr txBox="1">
            <a:spLocks noGrp="1"/>
          </p:cNvSpPr>
          <p:nvPr>
            <p:ph type="subTitle" idx="1"/>
          </p:nvPr>
        </p:nvSpPr>
        <p:spPr>
          <a:xfrm>
            <a:off x="936900" y="3839552"/>
            <a:ext cx="2605500" cy="604200"/>
          </a:xfrm>
          <a:prstGeom prst="rect">
            <a:avLst/>
          </a:prstGeom>
          <a:noFill/>
          <a:ln>
            <a:noFill/>
          </a:ln>
        </p:spPr>
        <p:txBody>
          <a:bodyPr spcFirstLastPara="1" wrap="square" lIns="94750" tIns="94750" rIns="94750" bIns="94750" anchor="ctr" anchorCtr="0">
            <a:noAutofit/>
          </a:bodyPr>
          <a:lstStyle/>
          <a:p>
            <a:pPr marL="0" lvl="0" indent="0" algn="l" rtl="0">
              <a:lnSpc>
                <a:spcPct val="100000"/>
              </a:lnSpc>
              <a:spcBef>
                <a:spcPts val="0"/>
              </a:spcBef>
              <a:spcAft>
                <a:spcPts val="0"/>
              </a:spcAft>
              <a:buSzPts val="1500"/>
              <a:buNone/>
            </a:pPr>
            <a:r>
              <a:rPr lang="el-GR" dirty="0"/>
              <a:t>Τύποι, μορφές και εμπόδια</a:t>
            </a:r>
            <a:endParaRPr dirty="0"/>
          </a:p>
        </p:txBody>
      </p:sp>
      <p:pic>
        <p:nvPicPr>
          <p:cNvPr id="187" name="Google Shape;187;p30"/>
          <p:cNvPicPr preferRelativeResize="0"/>
          <p:nvPr/>
        </p:nvPicPr>
        <p:blipFill>
          <a:blip r:embed="rId5">
            <a:alphaModFix/>
          </a:blip>
          <a:stretch>
            <a:fillRect/>
          </a:stretch>
        </p:blipFill>
        <p:spPr>
          <a:xfrm>
            <a:off x="4161700" y="1312050"/>
            <a:ext cx="4982298" cy="2427899"/>
          </a:xfrm>
          <a:prstGeom prst="rect">
            <a:avLst/>
          </a:prstGeom>
          <a:noFill/>
          <a:ln w="9525" cap="flat" cmpd="sng">
            <a:solidFill>
              <a:schemeClr val="dk1"/>
            </a:solidFill>
            <a:prstDash val="solid"/>
            <a:round/>
            <a:headEnd type="none" w="sm" len="sm"/>
            <a:tailEnd type="none" w="sm" len="sm"/>
          </a:ln>
          <a:effectLst>
            <a:outerShdw dist="209550" dir="3240000" algn="bl" rotWithShape="0">
              <a:schemeClr val="dk1"/>
            </a:outerShdw>
          </a:effectLst>
        </p:spPr>
      </p:pic>
      <p:sp>
        <p:nvSpPr>
          <p:cNvPr id="188" name="Google Shape;188;p3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a:p>
        </p:txBody>
      </p:sp>
      <p:pic>
        <p:nvPicPr>
          <p:cNvPr id="2" name="Recorded Sound">
            <a:hlinkClick r:id="" action="ppaction://media"/>
            <a:extLst>
              <a:ext uri="{FF2B5EF4-FFF2-40B4-BE49-F238E27FC236}">
                <a16:creationId xmlns:a16="http://schemas.microsoft.com/office/drawing/2014/main" id="{259F7718-13CC-86DD-9B17-423B163E51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18135" y="4546651"/>
            <a:ext cx="406400" cy="406400"/>
          </a:xfrm>
          <a:prstGeom prst="rect">
            <a:avLst/>
          </a:prstGeom>
        </p:spPr>
      </p:pic>
    </p:spTree>
  </p:cSld>
  <p:clrMapOvr>
    <a:masterClrMapping/>
  </p:clrMapOvr>
  <p:transition spd="med" advTm="10003">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75"/>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marL="0" lvl="0" indent="0" algn="ctr" rtl="0">
              <a:spcBef>
                <a:spcPts val="0"/>
              </a:spcBef>
              <a:spcAft>
                <a:spcPts val="0"/>
              </a:spcAft>
              <a:buNone/>
            </a:pPr>
            <a:r>
              <a:rPr lang="el-GR" dirty="0"/>
              <a:t>Διαταραχές ακοής και ομιλίας</a:t>
            </a:r>
            <a:endParaRPr dirty="0"/>
          </a:p>
        </p:txBody>
      </p:sp>
      <p:sp>
        <p:nvSpPr>
          <p:cNvPr id="549" name="Google Shape;549;p75"/>
          <p:cNvSpPr txBox="1">
            <a:spLocks noGrp="1"/>
          </p:cNvSpPr>
          <p:nvPr>
            <p:ph type="body" idx="1"/>
          </p:nvPr>
        </p:nvSpPr>
        <p:spPr>
          <a:xfrm>
            <a:off x="613864" y="1080168"/>
            <a:ext cx="4856100" cy="3284700"/>
          </a:xfrm>
          <a:prstGeom prst="rect">
            <a:avLst/>
          </a:prstGeom>
        </p:spPr>
        <p:txBody>
          <a:bodyPr spcFirstLastPara="1" wrap="square" lIns="94750" tIns="94750" rIns="94750" bIns="94750" anchor="t" anchorCtr="0">
            <a:noAutofit/>
          </a:bodyPr>
          <a:lstStyle/>
          <a:p>
            <a:pPr marL="0" lvl="0" indent="0" algn="l" rtl="0">
              <a:spcBef>
                <a:spcPts val="0"/>
              </a:spcBef>
              <a:spcAft>
                <a:spcPts val="0"/>
              </a:spcAft>
              <a:buNone/>
            </a:pPr>
            <a:r>
              <a:rPr lang="el-GR" b="1" dirty="0"/>
              <a:t>Βλάβες ακοής</a:t>
            </a:r>
            <a:endParaRPr lang="en-US" b="1" dirty="0"/>
          </a:p>
          <a:p>
            <a:pPr marL="457200" lvl="0" indent="-304800" algn="l" rtl="0">
              <a:spcBef>
                <a:spcPts val="0"/>
              </a:spcBef>
              <a:spcAft>
                <a:spcPts val="0"/>
              </a:spcAft>
              <a:buSzPts val="1200"/>
              <a:buChar char="-"/>
            </a:pPr>
            <a:r>
              <a:rPr lang="el-GR" dirty="0"/>
              <a:t>Επηρεάζοντας την ικανότητα αντίληψης και επεξεργασίας ακουστικών πληροφοριών αποτελεσματικά</a:t>
            </a:r>
            <a:endParaRPr lang="en-US" dirty="0"/>
          </a:p>
          <a:p>
            <a:pPr marL="457200" lvl="0" indent="-304800" algn="l" rtl="0">
              <a:spcBef>
                <a:spcPts val="0"/>
              </a:spcBef>
              <a:spcAft>
                <a:spcPts val="0"/>
              </a:spcAft>
              <a:buSzPts val="1200"/>
              <a:buChar char="-"/>
            </a:pPr>
            <a:r>
              <a:rPr lang="el-GR" dirty="0"/>
              <a:t>Αγωγή απώλεια ακοής, </a:t>
            </a:r>
            <a:r>
              <a:rPr lang="el-GR" dirty="0" err="1"/>
              <a:t>νευροαισθητήρια</a:t>
            </a:r>
            <a:r>
              <a:rPr lang="el-GR" dirty="0"/>
              <a:t> απώλεια ακοής και μικτή απώλεια ακοής</a:t>
            </a:r>
            <a:endParaRPr lang="en-US" dirty="0"/>
          </a:p>
          <a:p>
            <a:pPr marL="457200" lvl="0" indent="-304800" algn="l" rtl="0">
              <a:spcBef>
                <a:spcPts val="0"/>
              </a:spcBef>
              <a:spcAft>
                <a:spcPts val="0"/>
              </a:spcAft>
              <a:buSzPts val="1200"/>
              <a:buChar char="-"/>
            </a:pPr>
            <a:endParaRPr dirty="0"/>
          </a:p>
          <a:p>
            <a:pPr marL="0" lvl="0" indent="0" algn="l" rtl="0">
              <a:spcBef>
                <a:spcPts val="0"/>
              </a:spcBef>
              <a:spcAft>
                <a:spcPts val="0"/>
              </a:spcAft>
              <a:buNone/>
            </a:pPr>
            <a:r>
              <a:rPr lang="el-GR" b="1" dirty="0"/>
              <a:t>Αγώγιμη απώλεια ακοής</a:t>
            </a:r>
            <a:endParaRPr b="1" dirty="0"/>
          </a:p>
          <a:p>
            <a:pPr marL="457200" lvl="0" indent="-304800" algn="l" rtl="0">
              <a:spcBef>
                <a:spcPts val="0"/>
              </a:spcBef>
              <a:spcAft>
                <a:spcPts val="0"/>
              </a:spcAft>
              <a:buSzPts val="1200"/>
              <a:buChar char="-"/>
            </a:pPr>
            <a:r>
              <a:rPr lang="el-GR" dirty="0"/>
              <a:t>Δυσκολία στην ακρόαση της ομιλίας καθαρά, ειδικά σε θορυβώδη περιβάλλοντα</a:t>
            </a:r>
            <a:endParaRPr lang="en-US" dirty="0"/>
          </a:p>
          <a:p>
            <a:pPr marL="457200" lvl="0" indent="-304800" algn="l" rtl="0">
              <a:spcBef>
                <a:spcPts val="0"/>
              </a:spcBef>
              <a:spcAft>
                <a:spcPts val="0"/>
              </a:spcAft>
              <a:buSzPts val="1200"/>
              <a:buChar char="-"/>
            </a:pPr>
            <a:r>
              <a:rPr lang="el-GR" dirty="0"/>
              <a:t>Δυσκολεύεστε να κατανοήσετε τις συνομιλίες ή ακολουθήστε λεκτικές οδηγίες λόγω μειωμένης καθαρότητας και έντασης των εισερχόμενων ήχων</a:t>
            </a:r>
            <a:endParaRPr dirty="0"/>
          </a:p>
        </p:txBody>
      </p:sp>
      <p:pic>
        <p:nvPicPr>
          <p:cNvPr id="550" name="Google Shape;550;p75"/>
          <p:cNvPicPr preferRelativeResize="0"/>
          <p:nvPr/>
        </p:nvPicPr>
        <p:blipFill>
          <a:blip r:embed="rId5">
            <a:alphaModFix/>
          </a:blip>
          <a:stretch>
            <a:fillRect/>
          </a:stretch>
        </p:blipFill>
        <p:spPr>
          <a:xfrm>
            <a:off x="5880900" y="1596282"/>
            <a:ext cx="3263101" cy="2660682"/>
          </a:xfrm>
          <a:prstGeom prst="rect">
            <a:avLst/>
          </a:prstGeom>
          <a:noFill/>
          <a:ln>
            <a:noFill/>
          </a:ln>
        </p:spPr>
      </p:pic>
      <p:sp>
        <p:nvSpPr>
          <p:cNvPr id="551" name="Google Shape;551;p7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50</a:t>
            </a:fld>
            <a:endParaRPr/>
          </a:p>
        </p:txBody>
      </p:sp>
      <p:pic>
        <p:nvPicPr>
          <p:cNvPr id="2" name="Recorded Sound">
            <a:hlinkClick r:id="" action="ppaction://media"/>
            <a:extLst>
              <a:ext uri="{FF2B5EF4-FFF2-40B4-BE49-F238E27FC236}">
                <a16:creationId xmlns:a16="http://schemas.microsoft.com/office/drawing/2014/main" id="{A35BFDAA-1F82-4FA7-1D00-42FA23B810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46871" y="4623630"/>
            <a:ext cx="406400" cy="406400"/>
          </a:xfrm>
          <a:prstGeom prst="rect">
            <a:avLst/>
          </a:prstGeom>
        </p:spPr>
      </p:pic>
    </p:spTree>
  </p:cSld>
  <p:clrMapOvr>
    <a:masterClrMapping/>
  </p:clrMapOvr>
  <p:transition spd="med" advTm="46342">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3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76"/>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marL="0" lvl="0" indent="0" algn="ctr" rtl="0">
              <a:spcBef>
                <a:spcPts val="0"/>
              </a:spcBef>
              <a:spcAft>
                <a:spcPts val="0"/>
              </a:spcAft>
              <a:buNone/>
            </a:pPr>
            <a:r>
              <a:rPr lang="el-GR" dirty="0"/>
              <a:t>Διαταραχές ακοής και ομιλίας</a:t>
            </a:r>
            <a:endParaRPr dirty="0"/>
          </a:p>
        </p:txBody>
      </p:sp>
      <p:sp>
        <p:nvSpPr>
          <p:cNvPr id="557" name="Google Shape;557;p76"/>
          <p:cNvSpPr txBox="1">
            <a:spLocks noGrp="1"/>
          </p:cNvSpPr>
          <p:nvPr>
            <p:ph type="body" idx="1"/>
          </p:nvPr>
        </p:nvSpPr>
        <p:spPr>
          <a:xfrm>
            <a:off x="720000" y="1284275"/>
            <a:ext cx="3724800" cy="3284700"/>
          </a:xfrm>
          <a:prstGeom prst="rect">
            <a:avLst/>
          </a:prstGeom>
        </p:spPr>
        <p:txBody>
          <a:bodyPr spcFirstLastPara="1" wrap="square" lIns="94750" tIns="94750" rIns="94750" bIns="94750" anchor="t" anchorCtr="0">
            <a:noAutofit/>
          </a:bodyPr>
          <a:lstStyle/>
          <a:p>
            <a:pPr marL="0" lvl="0" indent="0" algn="l" rtl="0">
              <a:spcBef>
                <a:spcPts val="0"/>
              </a:spcBef>
              <a:spcAft>
                <a:spcPts val="0"/>
              </a:spcAft>
              <a:buNone/>
            </a:pPr>
            <a:r>
              <a:rPr lang="el-GR" b="1" dirty="0" err="1"/>
              <a:t>Νευροαισθητήρια</a:t>
            </a:r>
            <a:r>
              <a:rPr lang="el-GR" b="1" dirty="0"/>
              <a:t> απώλεια ακοής</a:t>
            </a:r>
            <a:endParaRPr lang="en-US" b="1" dirty="0"/>
          </a:p>
          <a:p>
            <a:pPr marL="457200" lvl="0" indent="-304800" algn="l" rtl="0">
              <a:spcBef>
                <a:spcPts val="0"/>
              </a:spcBef>
              <a:spcAft>
                <a:spcPts val="0"/>
              </a:spcAft>
              <a:buSzPts val="1200"/>
              <a:buChar char="-"/>
            </a:pPr>
            <a:r>
              <a:rPr lang="el-GR" dirty="0"/>
              <a:t>Δυσκολία διάκρισης μεταξύ ήχων ομιλίας ή κατανόησης συνομιλιών, ιδιαίτερα σε θορυβώδη περιβάλλοντα</a:t>
            </a:r>
            <a:endParaRPr lang="en-US" dirty="0"/>
          </a:p>
          <a:p>
            <a:pPr marL="457200" lvl="0" indent="-304800" algn="l" rtl="0">
              <a:spcBef>
                <a:spcPts val="0"/>
              </a:spcBef>
              <a:spcAft>
                <a:spcPts val="0"/>
              </a:spcAft>
              <a:buSzPts val="1200"/>
              <a:buChar char="-"/>
            </a:pPr>
            <a:endParaRPr b="1" dirty="0"/>
          </a:p>
          <a:p>
            <a:pPr marL="0" lvl="0" indent="0" algn="l" rtl="0">
              <a:spcBef>
                <a:spcPts val="0"/>
              </a:spcBef>
              <a:spcAft>
                <a:spcPts val="0"/>
              </a:spcAft>
              <a:buNone/>
            </a:pPr>
            <a:r>
              <a:rPr lang="el-GR" b="1" dirty="0"/>
              <a:t>Μικτή απώλεια ακοής</a:t>
            </a:r>
            <a:endParaRPr b="1" dirty="0"/>
          </a:p>
          <a:p>
            <a:pPr marL="457200" lvl="0" indent="-304800" algn="l" rtl="0">
              <a:spcBef>
                <a:spcPts val="0"/>
              </a:spcBef>
              <a:spcAft>
                <a:spcPts val="0"/>
              </a:spcAft>
              <a:buSzPts val="1200"/>
              <a:buChar char="-"/>
            </a:pPr>
            <a:r>
              <a:rPr lang="el-GR" dirty="0"/>
              <a:t>Δυσκολία στην ακρόαση ήχων ομιλίας, στην κατανόηση συνομιλιών και στην παρακολούθηση λεκτικών οδηγιών</a:t>
            </a:r>
            <a:endParaRPr dirty="0"/>
          </a:p>
        </p:txBody>
      </p:sp>
      <p:pic>
        <p:nvPicPr>
          <p:cNvPr id="558" name="Google Shape;558;p76"/>
          <p:cNvPicPr preferRelativeResize="0"/>
          <p:nvPr/>
        </p:nvPicPr>
        <p:blipFill>
          <a:blip r:embed="rId5">
            <a:alphaModFix/>
          </a:blip>
          <a:stretch>
            <a:fillRect/>
          </a:stretch>
        </p:blipFill>
        <p:spPr>
          <a:xfrm>
            <a:off x="4749600" y="1896682"/>
            <a:ext cx="4394399" cy="2059874"/>
          </a:xfrm>
          <a:prstGeom prst="rect">
            <a:avLst/>
          </a:prstGeom>
          <a:noFill/>
          <a:ln>
            <a:noFill/>
          </a:ln>
        </p:spPr>
      </p:pic>
      <p:sp>
        <p:nvSpPr>
          <p:cNvPr id="559" name="Google Shape;559;p7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51</a:t>
            </a:fld>
            <a:endParaRPr/>
          </a:p>
        </p:txBody>
      </p:sp>
      <p:pic>
        <p:nvPicPr>
          <p:cNvPr id="2" name="Recorded Sound">
            <a:hlinkClick r:id="" action="ppaction://media"/>
            <a:extLst>
              <a:ext uri="{FF2B5EF4-FFF2-40B4-BE49-F238E27FC236}">
                <a16:creationId xmlns:a16="http://schemas.microsoft.com/office/drawing/2014/main" id="{0BED12C9-DF91-3DDF-09E2-06496A0F9B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87557" y="4420430"/>
            <a:ext cx="406400" cy="406400"/>
          </a:xfrm>
          <a:prstGeom prst="rect">
            <a:avLst/>
          </a:prstGeom>
        </p:spPr>
      </p:pic>
    </p:spTree>
  </p:cSld>
  <p:clrMapOvr>
    <a:masterClrMapping/>
  </p:clrMapOvr>
  <p:transition spd="med" advTm="24218">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77"/>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marL="0" lvl="0" indent="0" algn="ctr" rtl="0">
              <a:spcBef>
                <a:spcPts val="0"/>
              </a:spcBef>
              <a:spcAft>
                <a:spcPts val="0"/>
              </a:spcAft>
              <a:buNone/>
            </a:pPr>
            <a:r>
              <a:rPr lang="el-GR" dirty="0"/>
              <a:t>Διαταραχές ακοής και ομιλίας</a:t>
            </a:r>
            <a:endParaRPr dirty="0"/>
          </a:p>
        </p:txBody>
      </p:sp>
      <p:sp>
        <p:nvSpPr>
          <p:cNvPr id="565" name="Google Shape;565;p77"/>
          <p:cNvSpPr txBox="1">
            <a:spLocks noGrp="1"/>
          </p:cNvSpPr>
          <p:nvPr>
            <p:ph type="body" idx="1"/>
          </p:nvPr>
        </p:nvSpPr>
        <p:spPr>
          <a:xfrm>
            <a:off x="720000" y="1284275"/>
            <a:ext cx="4659300" cy="3284700"/>
          </a:xfrm>
          <a:prstGeom prst="rect">
            <a:avLst/>
          </a:prstGeom>
        </p:spPr>
        <p:txBody>
          <a:bodyPr spcFirstLastPara="1" wrap="square" lIns="94750" tIns="94750" rIns="94750" bIns="94750" anchor="t" anchorCtr="0">
            <a:noAutofit/>
          </a:bodyPr>
          <a:lstStyle/>
          <a:p>
            <a:pPr marL="0" lvl="0" indent="0" algn="l" rtl="0">
              <a:spcBef>
                <a:spcPts val="0"/>
              </a:spcBef>
              <a:spcAft>
                <a:spcPts val="0"/>
              </a:spcAft>
              <a:buNone/>
            </a:pPr>
            <a:r>
              <a:rPr lang="el-GR" b="1" dirty="0"/>
              <a:t>Διαταραχές λόγου</a:t>
            </a:r>
            <a:r>
              <a:rPr lang="en-US" b="1" dirty="0"/>
              <a:t> </a:t>
            </a:r>
          </a:p>
          <a:p>
            <a:pPr marL="457200" lvl="0" indent="-304800" algn="l" rtl="0">
              <a:spcBef>
                <a:spcPts val="0"/>
              </a:spcBef>
              <a:spcAft>
                <a:spcPts val="0"/>
              </a:spcAft>
              <a:buSzPts val="1200"/>
              <a:buChar char="-"/>
            </a:pPr>
            <a:r>
              <a:rPr lang="el-GR" dirty="0"/>
              <a:t>Επηρεάστε την παραγωγή, την άρθρωση, την ευχέρεια ή την ποιότητα του λόγου</a:t>
            </a:r>
            <a:endParaRPr lang="en-US" dirty="0"/>
          </a:p>
          <a:p>
            <a:pPr marL="457200" lvl="0" indent="-304800" algn="l" rtl="0">
              <a:spcBef>
                <a:spcPts val="0"/>
              </a:spcBef>
              <a:spcAft>
                <a:spcPts val="0"/>
              </a:spcAft>
              <a:buSzPts val="1200"/>
              <a:buChar char="-"/>
            </a:pPr>
            <a:r>
              <a:rPr lang="el-GR" dirty="0"/>
              <a:t>Τραυλισμός, απραξία λόγου, δυσαρθρία, φωνολογικές διαταραχές άρθρωσης και φωνής</a:t>
            </a:r>
            <a:endParaRPr lang="en-US" dirty="0"/>
          </a:p>
          <a:p>
            <a:pPr marL="152400" lvl="0" indent="0" algn="l" rtl="0">
              <a:spcBef>
                <a:spcPts val="0"/>
              </a:spcBef>
              <a:spcAft>
                <a:spcPts val="0"/>
              </a:spcAft>
              <a:buSzPts val="1200"/>
              <a:buNone/>
            </a:pPr>
            <a:r>
              <a:rPr lang="el-GR" b="1" dirty="0"/>
              <a:t>Τραύλισμα</a:t>
            </a:r>
            <a:r>
              <a:rPr lang="en-US" b="1" dirty="0"/>
              <a:t> </a:t>
            </a:r>
          </a:p>
          <a:p>
            <a:pPr marL="457200" lvl="0" indent="-304800" algn="l" rtl="0">
              <a:spcBef>
                <a:spcPts val="0"/>
              </a:spcBef>
              <a:spcAft>
                <a:spcPts val="0"/>
              </a:spcAft>
              <a:buSzPts val="1200"/>
              <a:buChar char="-"/>
            </a:pPr>
            <a:r>
              <a:rPr lang="el-GR" dirty="0"/>
              <a:t>Διαταραχές στη ροή του λόγου (διαταραχές της ευχέρειας), όπως επαναλήψεις, παρατάσεις ή μπλοκ ήχων και συλλαβών</a:t>
            </a:r>
            <a:endParaRPr lang="en-US" dirty="0"/>
          </a:p>
          <a:p>
            <a:pPr marL="457200" lvl="0" indent="-304800" algn="l" rtl="0">
              <a:spcBef>
                <a:spcPts val="0"/>
              </a:spcBef>
              <a:spcAft>
                <a:spcPts val="0"/>
              </a:spcAft>
              <a:buSzPts val="1200"/>
              <a:buChar char="-"/>
            </a:pPr>
            <a:r>
              <a:rPr lang="el-GR" dirty="0"/>
              <a:t>Μπορεί να προκαλέσει άγχος για την ομιλία και αποφυγή επικοινωνίας</a:t>
            </a:r>
            <a:endParaRPr dirty="0"/>
          </a:p>
        </p:txBody>
      </p:sp>
      <p:pic>
        <p:nvPicPr>
          <p:cNvPr id="566" name="Google Shape;566;p77"/>
          <p:cNvPicPr preferRelativeResize="0"/>
          <p:nvPr/>
        </p:nvPicPr>
        <p:blipFill>
          <a:blip r:embed="rId5">
            <a:alphaModFix/>
          </a:blip>
          <a:stretch>
            <a:fillRect/>
          </a:stretch>
        </p:blipFill>
        <p:spPr>
          <a:xfrm>
            <a:off x="5684100" y="1196670"/>
            <a:ext cx="3459899" cy="3459899"/>
          </a:xfrm>
          <a:prstGeom prst="rect">
            <a:avLst/>
          </a:prstGeom>
          <a:noFill/>
          <a:ln>
            <a:noFill/>
          </a:ln>
        </p:spPr>
      </p:pic>
      <p:sp>
        <p:nvSpPr>
          <p:cNvPr id="567" name="Google Shape;567;p7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52</a:t>
            </a:fld>
            <a:endParaRPr/>
          </a:p>
        </p:txBody>
      </p:sp>
      <p:pic>
        <p:nvPicPr>
          <p:cNvPr id="2" name="Recorded Sound">
            <a:hlinkClick r:id="" action="ppaction://media"/>
            <a:extLst>
              <a:ext uri="{FF2B5EF4-FFF2-40B4-BE49-F238E27FC236}">
                <a16:creationId xmlns:a16="http://schemas.microsoft.com/office/drawing/2014/main" id="{6A2D6243-5EEE-FEFD-F642-9B6D2B68ED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83450" y="4607583"/>
            <a:ext cx="406400" cy="406400"/>
          </a:xfrm>
          <a:prstGeom prst="rect">
            <a:avLst/>
          </a:prstGeom>
        </p:spPr>
      </p:pic>
    </p:spTree>
  </p:cSld>
  <p:clrMapOvr>
    <a:masterClrMapping/>
  </p:clrMapOvr>
  <p:transition spd="med" advTm="40022">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78"/>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marL="0" lvl="0" indent="0" algn="ctr" rtl="0">
              <a:spcBef>
                <a:spcPts val="0"/>
              </a:spcBef>
              <a:spcAft>
                <a:spcPts val="0"/>
              </a:spcAft>
              <a:buNone/>
            </a:pPr>
            <a:r>
              <a:rPr lang="el-GR" dirty="0"/>
              <a:t>Διαταραχές ακοής και ομιλίας</a:t>
            </a:r>
            <a:endParaRPr dirty="0"/>
          </a:p>
        </p:txBody>
      </p:sp>
      <p:sp>
        <p:nvSpPr>
          <p:cNvPr id="573" name="Google Shape;573;p78"/>
          <p:cNvSpPr txBox="1">
            <a:spLocks noGrp="1"/>
          </p:cNvSpPr>
          <p:nvPr>
            <p:ph type="body" idx="1"/>
          </p:nvPr>
        </p:nvSpPr>
        <p:spPr>
          <a:xfrm>
            <a:off x="847200" y="1145481"/>
            <a:ext cx="3724800" cy="3604369"/>
          </a:xfrm>
          <a:prstGeom prst="rect">
            <a:avLst/>
          </a:prstGeom>
        </p:spPr>
        <p:txBody>
          <a:bodyPr spcFirstLastPara="1" wrap="square" lIns="94750" tIns="94750" rIns="94750" bIns="94750" anchor="t" anchorCtr="0">
            <a:noAutofit/>
          </a:bodyPr>
          <a:lstStyle/>
          <a:p>
            <a:pPr marL="0" lvl="0" indent="0" algn="l" rtl="0">
              <a:spcBef>
                <a:spcPts val="0"/>
              </a:spcBef>
              <a:spcAft>
                <a:spcPts val="0"/>
              </a:spcAft>
              <a:buNone/>
            </a:pPr>
            <a:r>
              <a:rPr lang="el-GR" dirty="0"/>
              <a:t>Απραξία λόγου</a:t>
            </a:r>
            <a:endParaRPr dirty="0"/>
          </a:p>
          <a:p>
            <a:pPr marL="457200" lvl="0" indent="-304800" algn="l" rtl="0">
              <a:spcBef>
                <a:spcPts val="0"/>
              </a:spcBef>
              <a:spcAft>
                <a:spcPts val="0"/>
              </a:spcAft>
              <a:buSzPts val="1200"/>
              <a:buChar char="-"/>
            </a:pPr>
            <a:r>
              <a:rPr lang="el-GR" dirty="0"/>
              <a:t>Δυσκολία σχεδιασμού και συντονισμού των κινήσεων που απαιτούνται για την παραγωγή λόγου</a:t>
            </a:r>
            <a:endParaRPr lang="en-US" dirty="0"/>
          </a:p>
          <a:p>
            <a:pPr marL="457200" lvl="0" indent="-304800" algn="l" rtl="0">
              <a:spcBef>
                <a:spcPts val="0"/>
              </a:spcBef>
              <a:spcAft>
                <a:spcPts val="0"/>
              </a:spcAft>
              <a:buSzPts val="1200"/>
              <a:buChar char="-"/>
            </a:pPr>
            <a:r>
              <a:rPr lang="el-GR" dirty="0"/>
              <a:t>Ασυνεπή σφάλματα ομιλίας, δυσκολία εκκίνησης ή αλληλουχίας ήχων ομιλίας και προκλήσεις με τον συντονισμό των κινήσεων άρθρωσης</a:t>
            </a:r>
            <a:endParaRPr lang="en-US" dirty="0"/>
          </a:p>
          <a:p>
            <a:pPr marL="152400" lvl="0" indent="0" algn="l" rtl="0">
              <a:spcBef>
                <a:spcPts val="0"/>
              </a:spcBef>
              <a:spcAft>
                <a:spcPts val="0"/>
              </a:spcAft>
              <a:buSzPts val="1200"/>
              <a:buNone/>
            </a:pPr>
            <a:endParaRPr dirty="0"/>
          </a:p>
          <a:p>
            <a:pPr marL="0" lvl="0" indent="0" algn="l" rtl="0">
              <a:spcBef>
                <a:spcPts val="0"/>
              </a:spcBef>
              <a:spcAft>
                <a:spcPts val="0"/>
              </a:spcAft>
              <a:buNone/>
            </a:pPr>
            <a:r>
              <a:rPr lang="el-GR" dirty="0"/>
              <a:t>Δυσαρθρία</a:t>
            </a:r>
            <a:r>
              <a:rPr lang="en" dirty="0"/>
              <a:t> </a:t>
            </a:r>
            <a:endParaRPr dirty="0"/>
          </a:p>
          <a:p>
            <a:pPr marL="0" lvl="0" indent="0" algn="l" rtl="0">
              <a:spcBef>
                <a:spcPts val="0"/>
              </a:spcBef>
              <a:spcAft>
                <a:spcPts val="0"/>
              </a:spcAft>
              <a:buNone/>
            </a:pPr>
            <a:endParaRPr dirty="0"/>
          </a:p>
        </p:txBody>
      </p:sp>
      <p:pic>
        <p:nvPicPr>
          <p:cNvPr id="574" name="Google Shape;574;p78"/>
          <p:cNvPicPr preferRelativeResize="0"/>
          <p:nvPr/>
        </p:nvPicPr>
        <p:blipFill>
          <a:blip r:embed="rId5">
            <a:alphaModFix/>
          </a:blip>
          <a:stretch>
            <a:fillRect/>
          </a:stretch>
        </p:blipFill>
        <p:spPr>
          <a:xfrm>
            <a:off x="5524500" y="1674082"/>
            <a:ext cx="3619500" cy="2505075"/>
          </a:xfrm>
          <a:prstGeom prst="rect">
            <a:avLst/>
          </a:prstGeom>
          <a:noFill/>
          <a:ln>
            <a:noFill/>
          </a:ln>
        </p:spPr>
      </p:pic>
      <p:sp>
        <p:nvSpPr>
          <p:cNvPr id="575" name="Google Shape;575;p7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53</a:t>
            </a:fld>
            <a:endParaRPr/>
          </a:p>
        </p:txBody>
      </p:sp>
      <p:pic>
        <p:nvPicPr>
          <p:cNvPr id="2" name="Recorded Sound">
            <a:hlinkClick r:id="" action="ppaction://media"/>
            <a:extLst>
              <a:ext uri="{FF2B5EF4-FFF2-40B4-BE49-F238E27FC236}">
                <a16:creationId xmlns:a16="http://schemas.microsoft.com/office/drawing/2014/main" id="{D4720BA4-821A-4952-8462-A95ABC5513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10664" y="4436759"/>
            <a:ext cx="406400" cy="406400"/>
          </a:xfrm>
          <a:prstGeom prst="rect">
            <a:avLst/>
          </a:prstGeom>
        </p:spPr>
      </p:pic>
    </p:spTree>
  </p:cSld>
  <p:clrMapOvr>
    <a:masterClrMapping/>
  </p:clrMapOvr>
  <p:transition spd="med" advTm="25779">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79"/>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marL="0" lvl="0" indent="0" algn="ctr" rtl="0">
              <a:spcBef>
                <a:spcPts val="0"/>
              </a:spcBef>
              <a:spcAft>
                <a:spcPts val="0"/>
              </a:spcAft>
              <a:buNone/>
            </a:pPr>
            <a:r>
              <a:rPr lang="el-GR" dirty="0"/>
              <a:t>Διαταραχές ακοής και ομιλίας</a:t>
            </a:r>
            <a:endParaRPr dirty="0"/>
          </a:p>
        </p:txBody>
      </p:sp>
      <p:sp>
        <p:nvSpPr>
          <p:cNvPr id="581" name="Google Shape;581;p79"/>
          <p:cNvSpPr txBox="1">
            <a:spLocks noGrp="1"/>
          </p:cNvSpPr>
          <p:nvPr>
            <p:ph type="body" idx="1"/>
          </p:nvPr>
        </p:nvSpPr>
        <p:spPr>
          <a:xfrm>
            <a:off x="1030243" y="929400"/>
            <a:ext cx="5052900" cy="3284700"/>
          </a:xfrm>
          <a:prstGeom prst="rect">
            <a:avLst/>
          </a:prstGeom>
        </p:spPr>
        <p:txBody>
          <a:bodyPr spcFirstLastPara="1" wrap="square" lIns="94750" tIns="94750" rIns="94750" bIns="94750" anchor="t" anchorCtr="0">
            <a:noAutofit/>
          </a:bodyPr>
          <a:lstStyle/>
          <a:p>
            <a:pPr marL="0" lvl="0" indent="0" algn="l" rtl="0">
              <a:spcBef>
                <a:spcPts val="0"/>
              </a:spcBef>
              <a:spcAft>
                <a:spcPts val="0"/>
              </a:spcAft>
              <a:buNone/>
            </a:pPr>
            <a:r>
              <a:rPr lang="el-GR" b="1" dirty="0"/>
              <a:t>Φωνολογικές διαταραχές</a:t>
            </a:r>
            <a:r>
              <a:rPr lang="en" b="1" dirty="0"/>
              <a:t> </a:t>
            </a:r>
            <a:endParaRPr b="1" dirty="0"/>
          </a:p>
          <a:p>
            <a:pPr marL="457200" lvl="0" indent="-304800" algn="l" rtl="0">
              <a:spcBef>
                <a:spcPts val="0"/>
              </a:spcBef>
              <a:spcAft>
                <a:spcPts val="0"/>
              </a:spcAft>
              <a:buSzPts val="1200"/>
              <a:buChar char="-"/>
            </a:pPr>
            <a:r>
              <a:rPr lang="el-GR" dirty="0"/>
              <a:t>Συνεπή μοτίβα αντικαταστάσεων, διαγραφών ή παραμορφώσεων ήχου που επηρεάζουν την ευκρίνεια</a:t>
            </a:r>
          </a:p>
          <a:p>
            <a:pPr marL="0" lvl="0" indent="0" algn="l" rtl="0">
              <a:spcBef>
                <a:spcPts val="0"/>
              </a:spcBef>
              <a:spcAft>
                <a:spcPts val="0"/>
              </a:spcAft>
              <a:buNone/>
            </a:pPr>
            <a:r>
              <a:rPr lang="el-GR" b="1" dirty="0"/>
              <a:t>Διαταραχές άρθρωσης</a:t>
            </a:r>
            <a:r>
              <a:rPr lang="en" b="1" dirty="0"/>
              <a:t> </a:t>
            </a:r>
            <a:endParaRPr b="1" dirty="0"/>
          </a:p>
          <a:p>
            <a:pPr marL="457200" lvl="0" indent="-304800" algn="l" rtl="0">
              <a:spcBef>
                <a:spcPts val="0"/>
              </a:spcBef>
              <a:spcAft>
                <a:spcPts val="0"/>
              </a:spcAft>
              <a:buSzPts val="1200"/>
              <a:buChar char="-"/>
            </a:pPr>
            <a:r>
              <a:rPr lang="el-GR" dirty="0"/>
              <a:t>Δυσκολία στην παραγωγή ήχων ομιλίας με ακρίβεια λόγω προβλημάτων με την τοποθέτηση, το χρονισμό ή τον συντονισμό των κινήσεων των χειλιών, της γλώσσας, του ουρανίσκου ή της γνάθου</a:t>
            </a:r>
            <a:endParaRPr dirty="0"/>
          </a:p>
          <a:p>
            <a:pPr marL="0" lvl="0" indent="0" algn="l" rtl="0">
              <a:spcBef>
                <a:spcPts val="0"/>
              </a:spcBef>
              <a:spcAft>
                <a:spcPts val="0"/>
              </a:spcAft>
              <a:buNone/>
            </a:pPr>
            <a:r>
              <a:rPr lang="el-GR" b="1" dirty="0"/>
              <a:t>Διαταραχές φωνής</a:t>
            </a:r>
            <a:r>
              <a:rPr lang="en" b="1" dirty="0"/>
              <a:t> </a:t>
            </a:r>
            <a:endParaRPr b="1" dirty="0"/>
          </a:p>
          <a:p>
            <a:pPr marL="457200" lvl="0" indent="-304800" algn="l" rtl="0">
              <a:spcBef>
                <a:spcPts val="0"/>
              </a:spcBef>
              <a:spcAft>
                <a:spcPts val="0"/>
              </a:spcAft>
              <a:buSzPts val="1200"/>
              <a:buChar char="-"/>
            </a:pPr>
            <a:r>
              <a:rPr lang="el-GR" dirty="0"/>
              <a:t>Ανωμαλίες στην ποιότητα, τον τόνο, την ένταση ή τον συντονισμό της φωνής που επηρεάζουν την επικοινωνία</a:t>
            </a:r>
            <a:endParaRPr dirty="0"/>
          </a:p>
        </p:txBody>
      </p:sp>
      <p:sp>
        <p:nvSpPr>
          <p:cNvPr id="582" name="Google Shape;582;p7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54</a:t>
            </a:fld>
            <a:endParaRPr/>
          </a:p>
        </p:txBody>
      </p:sp>
      <p:pic>
        <p:nvPicPr>
          <p:cNvPr id="2" name="Recorded Sound">
            <a:hlinkClick r:id="" action="ppaction://media"/>
            <a:extLst>
              <a:ext uri="{FF2B5EF4-FFF2-40B4-BE49-F238E27FC236}">
                <a16:creationId xmlns:a16="http://schemas.microsoft.com/office/drawing/2014/main" id="{AFB657DE-8507-E68E-44C3-E3AFD8180B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56784" y="4214100"/>
            <a:ext cx="406400" cy="406400"/>
          </a:xfrm>
          <a:prstGeom prst="rect">
            <a:avLst/>
          </a:prstGeom>
        </p:spPr>
      </p:pic>
    </p:spTree>
  </p:cSld>
  <p:clrMapOvr>
    <a:masterClrMapping/>
  </p:clrMapOvr>
  <p:transition spd="med" advTm="46868">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8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86"/>
        <p:cNvGrpSpPr/>
        <p:nvPr/>
      </p:nvGrpSpPr>
      <p:grpSpPr>
        <a:xfrm>
          <a:off x="0" y="0"/>
          <a:ext cx="0" cy="0"/>
          <a:chOff x="0" y="0"/>
          <a:chExt cx="0" cy="0"/>
        </a:xfrm>
      </p:grpSpPr>
      <p:sp>
        <p:nvSpPr>
          <p:cNvPr id="587" name="Google Shape;587;p80"/>
          <p:cNvSpPr/>
          <p:nvPr/>
        </p:nvSpPr>
        <p:spPr>
          <a:xfrm>
            <a:off x="720000" y="957148"/>
            <a:ext cx="1655700" cy="931200"/>
          </a:xfrm>
          <a:prstGeom prst="ellipse">
            <a:avLst/>
          </a:prstGeom>
          <a:noFill/>
          <a:ln w="9525" cap="flat" cmpd="sng">
            <a:solidFill>
              <a:schemeClr val="lt1"/>
            </a:solidFill>
            <a:prstDash val="solid"/>
            <a:round/>
            <a:headEnd type="none" w="sm" len="sm"/>
            <a:tailEnd type="none" w="sm" len="sm"/>
          </a:ln>
        </p:spPr>
        <p:txBody>
          <a:bodyPr spcFirstLastPara="1" wrap="square" lIns="94750" tIns="94750" rIns="94750" bIns="94750"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000000"/>
                </a:solidFill>
                <a:latin typeface="Arial"/>
                <a:ea typeface="Arial"/>
                <a:cs typeface="Arial"/>
                <a:sym typeface="Arial"/>
              </a:rPr>
              <a:t> </a:t>
            </a:r>
            <a:endParaRPr sz="1500" b="0" i="0" u="none" strike="noStrike" cap="none">
              <a:solidFill>
                <a:srgbClr val="000000"/>
              </a:solidFill>
              <a:latin typeface="Arial"/>
              <a:ea typeface="Arial"/>
              <a:cs typeface="Arial"/>
              <a:sym typeface="Arial"/>
            </a:endParaRPr>
          </a:p>
        </p:txBody>
      </p:sp>
      <p:sp>
        <p:nvSpPr>
          <p:cNvPr id="588" name="Google Shape;588;p80"/>
          <p:cNvSpPr txBox="1">
            <a:spLocks noGrp="1"/>
          </p:cNvSpPr>
          <p:nvPr>
            <p:ph type="title"/>
          </p:nvPr>
        </p:nvSpPr>
        <p:spPr>
          <a:xfrm>
            <a:off x="720000" y="2231275"/>
            <a:ext cx="2877300" cy="1121700"/>
          </a:xfrm>
          <a:prstGeom prst="rect">
            <a:avLst/>
          </a:prstGeom>
          <a:noFill/>
          <a:ln>
            <a:noFill/>
          </a:ln>
        </p:spPr>
        <p:txBody>
          <a:bodyPr spcFirstLastPara="1" wrap="square" lIns="94750" tIns="94750" rIns="94750" bIns="94750" anchor="ctr" anchorCtr="0">
            <a:noAutofit/>
          </a:bodyPr>
          <a:lstStyle/>
          <a:p>
            <a:pPr marL="0" lvl="0" indent="0" algn="l" rtl="0">
              <a:lnSpc>
                <a:spcPct val="100000"/>
              </a:lnSpc>
              <a:spcBef>
                <a:spcPts val="0"/>
              </a:spcBef>
              <a:spcAft>
                <a:spcPts val="0"/>
              </a:spcAft>
              <a:buSzPts val="3700"/>
              <a:buNone/>
            </a:pPr>
            <a:r>
              <a:rPr lang="el-GR" sz="2400" dirty="0"/>
              <a:t>Συμπέρασμα και βασικά σημεία</a:t>
            </a:r>
            <a:endParaRPr sz="2400" dirty="0"/>
          </a:p>
        </p:txBody>
      </p:sp>
      <p:sp>
        <p:nvSpPr>
          <p:cNvPr id="589" name="Google Shape;589;p80"/>
          <p:cNvSpPr txBox="1">
            <a:spLocks noGrp="1"/>
          </p:cNvSpPr>
          <p:nvPr>
            <p:ph type="title" idx="2"/>
          </p:nvPr>
        </p:nvSpPr>
        <p:spPr>
          <a:xfrm>
            <a:off x="936900" y="1001848"/>
            <a:ext cx="1221900" cy="841800"/>
          </a:xfrm>
          <a:prstGeom prst="rect">
            <a:avLst/>
          </a:prstGeom>
          <a:noFill/>
          <a:ln>
            <a:noFill/>
          </a:ln>
        </p:spPr>
        <p:txBody>
          <a:bodyPr spcFirstLastPara="1" wrap="square" lIns="94750" tIns="94750" rIns="94750" bIns="94750" anchor="ctr" anchorCtr="0">
            <a:noAutofit/>
          </a:bodyPr>
          <a:lstStyle/>
          <a:p>
            <a:pPr marL="0" lvl="0" indent="0" algn="ctr" rtl="0">
              <a:lnSpc>
                <a:spcPct val="100000"/>
              </a:lnSpc>
              <a:spcBef>
                <a:spcPts val="0"/>
              </a:spcBef>
              <a:spcAft>
                <a:spcPts val="0"/>
              </a:spcAft>
              <a:buSzPts val="6200"/>
              <a:buNone/>
            </a:pPr>
            <a:r>
              <a:rPr lang="en"/>
              <a:t>06</a:t>
            </a:r>
            <a:endParaRPr/>
          </a:p>
        </p:txBody>
      </p:sp>
      <p:pic>
        <p:nvPicPr>
          <p:cNvPr id="591" name="Google Shape;591;p80"/>
          <p:cNvPicPr preferRelativeResize="0"/>
          <p:nvPr/>
        </p:nvPicPr>
        <p:blipFill>
          <a:blip r:embed="rId5">
            <a:alphaModFix/>
          </a:blip>
          <a:stretch>
            <a:fillRect/>
          </a:stretch>
        </p:blipFill>
        <p:spPr>
          <a:xfrm>
            <a:off x="4161700" y="1312050"/>
            <a:ext cx="4982298" cy="2427899"/>
          </a:xfrm>
          <a:prstGeom prst="rect">
            <a:avLst/>
          </a:prstGeom>
          <a:noFill/>
          <a:ln w="9525" cap="flat" cmpd="sng">
            <a:solidFill>
              <a:schemeClr val="dk1"/>
            </a:solidFill>
            <a:prstDash val="solid"/>
            <a:round/>
            <a:headEnd type="none" w="sm" len="sm"/>
            <a:tailEnd type="none" w="sm" len="sm"/>
          </a:ln>
          <a:effectLst>
            <a:outerShdw dist="209550" dir="3240000" algn="bl" rotWithShape="0">
              <a:schemeClr val="dk1"/>
            </a:outerShdw>
          </a:effectLst>
        </p:spPr>
      </p:pic>
      <p:sp>
        <p:nvSpPr>
          <p:cNvPr id="592" name="Google Shape;592;p8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55</a:t>
            </a:fld>
            <a:endParaRPr/>
          </a:p>
        </p:txBody>
      </p:sp>
      <p:pic>
        <p:nvPicPr>
          <p:cNvPr id="2" name="Recorded Sound">
            <a:hlinkClick r:id="" action="ppaction://media"/>
            <a:extLst>
              <a:ext uri="{FF2B5EF4-FFF2-40B4-BE49-F238E27FC236}">
                <a16:creationId xmlns:a16="http://schemas.microsoft.com/office/drawing/2014/main" id="{297D98F1-BE73-C954-5459-298328E026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18136" y="4564744"/>
            <a:ext cx="406400" cy="406400"/>
          </a:xfrm>
          <a:prstGeom prst="rect">
            <a:avLst/>
          </a:prstGeom>
        </p:spPr>
      </p:pic>
    </p:spTree>
  </p:cSld>
  <p:clrMapOvr>
    <a:masterClrMapping/>
  </p:clrMapOvr>
  <p:transition spd="med" advTm="4403">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81"/>
          <p:cNvSpPr txBox="1">
            <a:spLocks noGrp="1"/>
          </p:cNvSpPr>
          <p:nvPr>
            <p:ph type="body" idx="1"/>
          </p:nvPr>
        </p:nvSpPr>
        <p:spPr>
          <a:xfrm>
            <a:off x="720000" y="1284275"/>
            <a:ext cx="4841100" cy="3284700"/>
          </a:xfrm>
          <a:prstGeom prst="rect">
            <a:avLst/>
          </a:prstGeom>
        </p:spPr>
        <p:txBody>
          <a:bodyPr spcFirstLastPara="1" wrap="square" lIns="94750" tIns="94750" rIns="94750" bIns="94750" anchor="t" anchorCtr="0">
            <a:noAutofit/>
          </a:bodyPr>
          <a:lstStyle/>
          <a:p>
            <a:pPr marL="0" lvl="0" indent="0" algn="l" rtl="0">
              <a:spcBef>
                <a:spcPts val="0"/>
              </a:spcBef>
              <a:spcAft>
                <a:spcPts val="0"/>
              </a:spcAft>
              <a:buNone/>
            </a:pPr>
            <a:r>
              <a:rPr lang="el-GR" i="1" dirty="0"/>
              <a:t>Η αποτελεσματική επικοινωνία είναι ζωτικής σημασίας για την προώθηση ουσιαστικών συνδέσεων, την προώθηση της συνεργασίας και την επίτευξη αμοιβαίων στόχων σε προσωπικά, επαγγελματικά και κοινωνικά πλαίσια. Κατανοώντας τις αρχές, τις διαδικασίες και τις προκλήσεις της επικοινωνίας, τα άτομα μπορούν να ενισχύσουν τις επικοινωνιακές τους δεξιότητες και να </a:t>
            </a:r>
            <a:r>
              <a:rPr lang="el-GR" i="1" dirty="0" err="1"/>
              <a:t>πλοηγηθούν</a:t>
            </a:r>
            <a:r>
              <a:rPr lang="el-GR" i="1" dirty="0"/>
              <a:t> πιο αποτελεσματικά στις διαπροσωπικές αλληλεπιδράσεις.</a:t>
            </a:r>
            <a:endParaRPr b="1" dirty="0"/>
          </a:p>
        </p:txBody>
      </p:sp>
      <p:pic>
        <p:nvPicPr>
          <p:cNvPr id="598" name="Google Shape;598;p81"/>
          <p:cNvPicPr preferRelativeResize="0"/>
          <p:nvPr/>
        </p:nvPicPr>
        <p:blipFill>
          <a:blip r:embed="rId5">
            <a:alphaModFix/>
          </a:blip>
          <a:stretch>
            <a:fillRect/>
          </a:stretch>
        </p:blipFill>
        <p:spPr>
          <a:xfrm>
            <a:off x="5865900" y="1287575"/>
            <a:ext cx="3278100" cy="3278100"/>
          </a:xfrm>
          <a:prstGeom prst="rect">
            <a:avLst/>
          </a:prstGeom>
          <a:noFill/>
          <a:ln>
            <a:noFill/>
          </a:ln>
        </p:spPr>
      </p:pic>
      <p:sp>
        <p:nvSpPr>
          <p:cNvPr id="599" name="Google Shape;599;p8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56</a:t>
            </a:fld>
            <a:endParaRPr/>
          </a:p>
        </p:txBody>
      </p:sp>
      <p:pic>
        <p:nvPicPr>
          <p:cNvPr id="2" name="Recorded Sound">
            <a:hlinkClick r:id="" action="ppaction://media"/>
            <a:extLst>
              <a:ext uri="{FF2B5EF4-FFF2-40B4-BE49-F238E27FC236}">
                <a16:creationId xmlns:a16="http://schemas.microsoft.com/office/drawing/2014/main" id="{53317D38-D148-13E7-603C-20D5E619DD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60986" y="4638221"/>
            <a:ext cx="406400" cy="406400"/>
          </a:xfrm>
          <a:prstGeom prst="rect">
            <a:avLst/>
          </a:prstGeom>
        </p:spPr>
      </p:pic>
    </p:spTree>
  </p:cSld>
  <p:clrMapOvr>
    <a:masterClrMapping/>
  </p:clrMapOvr>
  <p:transition spd="med" advTm="30556">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pic>
        <p:nvPicPr>
          <p:cNvPr id="604" name="Google Shape;604;p82"/>
          <p:cNvPicPr preferRelativeResize="0"/>
          <p:nvPr/>
        </p:nvPicPr>
        <p:blipFill rotWithShape="1">
          <a:blip r:embed="rId5">
            <a:alphaModFix/>
          </a:blip>
          <a:srcRect t="2380" b="2380"/>
          <a:stretch/>
        </p:blipFill>
        <p:spPr>
          <a:xfrm>
            <a:off x="3715275" y="74610"/>
            <a:ext cx="2025975" cy="1929532"/>
          </a:xfrm>
          <a:prstGeom prst="rect">
            <a:avLst/>
          </a:prstGeom>
          <a:noFill/>
          <a:ln w="9525" cap="flat" cmpd="sng">
            <a:solidFill>
              <a:schemeClr val="accent6"/>
            </a:solidFill>
            <a:prstDash val="solid"/>
            <a:round/>
            <a:headEnd type="none" w="sm" len="sm"/>
            <a:tailEnd type="none" w="sm" len="sm"/>
          </a:ln>
        </p:spPr>
      </p:pic>
      <p:sp>
        <p:nvSpPr>
          <p:cNvPr id="605" name="Google Shape;605;p82"/>
          <p:cNvSpPr/>
          <p:nvPr/>
        </p:nvSpPr>
        <p:spPr>
          <a:xfrm>
            <a:off x="3954000" y="3550478"/>
            <a:ext cx="5083800" cy="549300"/>
          </a:xfrm>
          <a:prstGeom prst="rect">
            <a:avLst/>
          </a:prstGeom>
          <a:solidFill>
            <a:srgbClr val="FF9900"/>
          </a:solidFill>
          <a:ln>
            <a:noFill/>
          </a:ln>
        </p:spPr>
        <p:txBody>
          <a:bodyPr spcFirstLastPara="1" wrap="square" lIns="94750" tIns="94750" rIns="94750" bIns="9475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b="1" i="0" u="none" strike="noStrike" cap="none">
                <a:solidFill>
                  <a:srgbClr val="FEFEFE"/>
                </a:solidFill>
                <a:latin typeface="Antic"/>
                <a:ea typeface="Antic"/>
                <a:cs typeface="Antic"/>
                <a:sym typeface="Antic"/>
              </a:rPr>
              <a:t>Project no: 2022-1-RO01-KA220-VET-000085029</a:t>
            </a:r>
            <a:endParaRPr b="1" i="0" u="none" strike="noStrike" cap="none">
              <a:solidFill>
                <a:srgbClr val="FF9900"/>
              </a:solidFill>
              <a:latin typeface="Antic"/>
              <a:ea typeface="Antic"/>
              <a:cs typeface="Antic"/>
              <a:sym typeface="Antic"/>
            </a:endParaRPr>
          </a:p>
        </p:txBody>
      </p:sp>
      <p:pic>
        <p:nvPicPr>
          <p:cNvPr id="606" name="Google Shape;606;p82"/>
          <p:cNvPicPr preferRelativeResize="0"/>
          <p:nvPr/>
        </p:nvPicPr>
        <p:blipFill rotWithShape="1">
          <a:blip r:embed="rId6">
            <a:alphaModFix/>
          </a:blip>
          <a:srcRect l="2722" r="2732"/>
          <a:stretch/>
        </p:blipFill>
        <p:spPr>
          <a:xfrm>
            <a:off x="6321750" y="293918"/>
            <a:ext cx="2100060" cy="495634"/>
          </a:xfrm>
          <a:prstGeom prst="rect">
            <a:avLst/>
          </a:prstGeom>
          <a:noFill/>
          <a:ln>
            <a:noFill/>
          </a:ln>
        </p:spPr>
      </p:pic>
      <p:sp>
        <p:nvSpPr>
          <p:cNvPr id="607" name="Google Shape;607;p82"/>
          <p:cNvSpPr txBox="1"/>
          <p:nvPr/>
        </p:nvSpPr>
        <p:spPr>
          <a:xfrm>
            <a:off x="0" y="2102700"/>
            <a:ext cx="9144000" cy="1530600"/>
          </a:xfrm>
          <a:prstGeom prst="rect">
            <a:avLst/>
          </a:prstGeom>
          <a:solidFill>
            <a:srgbClr val="5F7D95"/>
          </a:solidFill>
          <a:ln>
            <a:noFill/>
          </a:ln>
        </p:spPr>
        <p:txBody>
          <a:bodyPr spcFirstLastPara="1" wrap="square" lIns="94750" tIns="94750" rIns="94750" bIns="94750" anchor="ctr" anchorCtr="0">
            <a:noAutofit/>
          </a:bodyPr>
          <a:lstStyle/>
          <a:p>
            <a:pPr marL="0" lvl="0" indent="0" algn="ctr" rtl="0">
              <a:lnSpc>
                <a:spcPct val="90000"/>
              </a:lnSpc>
              <a:spcBef>
                <a:spcPts val="0"/>
              </a:spcBef>
              <a:spcAft>
                <a:spcPts val="0"/>
              </a:spcAft>
              <a:buNone/>
            </a:pPr>
            <a:r>
              <a:rPr lang="el-GR" sz="4900" b="1" dirty="0">
                <a:solidFill>
                  <a:srgbClr val="FFFFFF"/>
                </a:solidFill>
                <a:latin typeface="Lexend"/>
                <a:ea typeface="Lexend"/>
                <a:cs typeface="Lexend"/>
                <a:sym typeface="Lexend"/>
              </a:rPr>
              <a:t>Σας ευχαριστώ για την προσοχή σας</a:t>
            </a:r>
            <a:r>
              <a:rPr lang="en" sz="4900" b="1" dirty="0">
                <a:solidFill>
                  <a:srgbClr val="FFFFFF"/>
                </a:solidFill>
                <a:latin typeface="Lexend"/>
                <a:ea typeface="Lexend"/>
                <a:cs typeface="Lexend"/>
                <a:sym typeface="Lexend"/>
              </a:rPr>
              <a:t>!</a:t>
            </a:r>
            <a:endParaRPr sz="1800" dirty="0">
              <a:solidFill>
                <a:srgbClr val="FFFFFF"/>
              </a:solidFill>
              <a:latin typeface="Calibri"/>
              <a:ea typeface="Calibri"/>
              <a:cs typeface="Calibri"/>
              <a:sym typeface="Calibri"/>
            </a:endParaRPr>
          </a:p>
        </p:txBody>
      </p:sp>
      <p:grpSp>
        <p:nvGrpSpPr>
          <p:cNvPr id="608" name="Google Shape;608;p82"/>
          <p:cNvGrpSpPr/>
          <p:nvPr/>
        </p:nvGrpSpPr>
        <p:grpSpPr>
          <a:xfrm>
            <a:off x="908562" y="4256594"/>
            <a:ext cx="7326890" cy="846552"/>
            <a:chOff x="498500" y="4137629"/>
            <a:chExt cx="8147326" cy="941345"/>
          </a:xfrm>
        </p:grpSpPr>
        <p:grpSp>
          <p:nvGrpSpPr>
            <p:cNvPr id="609" name="Google Shape;609;p82"/>
            <p:cNvGrpSpPr/>
            <p:nvPr/>
          </p:nvGrpSpPr>
          <p:grpSpPr>
            <a:xfrm>
              <a:off x="498500" y="4226550"/>
              <a:ext cx="4840714" cy="852425"/>
              <a:chOff x="498500" y="4226550"/>
              <a:chExt cx="4840714" cy="852425"/>
            </a:xfrm>
          </p:grpSpPr>
          <p:grpSp>
            <p:nvGrpSpPr>
              <p:cNvPr id="610" name="Google Shape;610;p82"/>
              <p:cNvGrpSpPr/>
              <p:nvPr/>
            </p:nvGrpSpPr>
            <p:grpSpPr>
              <a:xfrm>
                <a:off x="498500" y="4226550"/>
                <a:ext cx="2782903" cy="852425"/>
                <a:chOff x="661431" y="5761985"/>
                <a:chExt cx="4102762" cy="1256708"/>
              </a:xfrm>
            </p:grpSpPr>
            <p:pic>
              <p:nvPicPr>
                <p:cNvPr id="611" name="Google Shape;611;p82"/>
                <p:cNvPicPr preferRelativeResize="0"/>
                <p:nvPr/>
              </p:nvPicPr>
              <p:blipFill>
                <a:blip r:embed="rId7">
                  <a:alphaModFix/>
                </a:blip>
                <a:stretch>
                  <a:fillRect/>
                </a:stretch>
              </p:blipFill>
              <p:spPr>
                <a:xfrm>
                  <a:off x="3392779" y="5768268"/>
                  <a:ext cx="1371414" cy="1072165"/>
                </a:xfrm>
                <a:prstGeom prst="rect">
                  <a:avLst/>
                </a:prstGeom>
                <a:noFill/>
                <a:ln>
                  <a:noFill/>
                </a:ln>
              </p:spPr>
            </p:pic>
            <p:pic>
              <p:nvPicPr>
                <p:cNvPr id="612" name="Google Shape;612;p82"/>
                <p:cNvPicPr preferRelativeResize="0"/>
                <p:nvPr/>
              </p:nvPicPr>
              <p:blipFill>
                <a:blip r:embed="rId8">
                  <a:alphaModFix/>
                </a:blip>
                <a:stretch>
                  <a:fillRect/>
                </a:stretch>
              </p:blipFill>
              <p:spPr>
                <a:xfrm>
                  <a:off x="661431" y="5761985"/>
                  <a:ext cx="1584550" cy="1256708"/>
                </a:xfrm>
                <a:prstGeom prst="rect">
                  <a:avLst/>
                </a:prstGeom>
                <a:noFill/>
                <a:ln>
                  <a:noFill/>
                </a:ln>
              </p:spPr>
            </p:pic>
          </p:grpSp>
          <p:pic>
            <p:nvPicPr>
              <p:cNvPr id="613" name="Google Shape;613;p82" descr="Logo Oriensys"/>
              <p:cNvPicPr preferRelativeResize="0"/>
              <p:nvPr/>
            </p:nvPicPr>
            <p:blipFill>
              <a:blip r:embed="rId9">
                <a:alphaModFix/>
              </a:blip>
              <a:stretch>
                <a:fillRect/>
              </a:stretch>
            </p:blipFill>
            <p:spPr>
              <a:xfrm>
                <a:off x="4313471" y="4297788"/>
                <a:ext cx="1025743" cy="621025"/>
              </a:xfrm>
              <a:prstGeom prst="rect">
                <a:avLst/>
              </a:prstGeom>
              <a:noFill/>
              <a:ln>
                <a:noFill/>
              </a:ln>
            </p:spPr>
          </p:pic>
        </p:grpSp>
        <p:pic>
          <p:nvPicPr>
            <p:cNvPr id="614" name="Google Shape;614;p82"/>
            <p:cNvPicPr preferRelativeResize="0"/>
            <p:nvPr/>
          </p:nvPicPr>
          <p:blipFill>
            <a:blip r:embed="rId10">
              <a:alphaModFix/>
            </a:blip>
            <a:stretch>
              <a:fillRect/>
            </a:stretch>
          </p:blipFill>
          <p:spPr>
            <a:xfrm>
              <a:off x="7927676" y="4244682"/>
              <a:ext cx="718150" cy="727244"/>
            </a:xfrm>
            <a:prstGeom prst="rect">
              <a:avLst/>
            </a:prstGeom>
            <a:noFill/>
            <a:ln>
              <a:noFill/>
            </a:ln>
          </p:spPr>
        </p:pic>
        <p:pic>
          <p:nvPicPr>
            <p:cNvPr id="615" name="Google Shape;615;p82"/>
            <p:cNvPicPr preferRelativeResize="0"/>
            <p:nvPr/>
          </p:nvPicPr>
          <p:blipFill rotWithShape="1">
            <a:blip r:embed="rId11">
              <a:alphaModFix/>
            </a:blip>
            <a:srcRect t="-7329" b="7330"/>
            <a:stretch/>
          </p:blipFill>
          <p:spPr>
            <a:xfrm>
              <a:off x="6147275" y="4137629"/>
              <a:ext cx="718150" cy="913596"/>
            </a:xfrm>
            <a:prstGeom prst="rect">
              <a:avLst/>
            </a:prstGeom>
            <a:noFill/>
            <a:ln>
              <a:noFill/>
            </a:ln>
          </p:spPr>
        </p:pic>
      </p:grpSp>
      <p:sp>
        <p:nvSpPr>
          <p:cNvPr id="616" name="Google Shape;616;p8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57</a:t>
            </a:fld>
            <a:endParaRPr/>
          </a:p>
        </p:txBody>
      </p:sp>
      <p:pic>
        <p:nvPicPr>
          <p:cNvPr id="2" name="Recorded Sound">
            <a:hlinkClick r:id="" action="ppaction://media"/>
            <a:extLst>
              <a:ext uri="{FF2B5EF4-FFF2-40B4-BE49-F238E27FC236}">
                <a16:creationId xmlns:a16="http://schemas.microsoft.com/office/drawing/2014/main" id="{81AD2C48-C691-6534-BA68-B47BF63FACE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53584" y="4624971"/>
            <a:ext cx="406400" cy="406400"/>
          </a:xfrm>
          <a:prstGeom prst="rect">
            <a:avLst/>
          </a:prstGeom>
        </p:spPr>
      </p:pic>
    </p:spTree>
  </p:cSld>
  <p:clrMapOvr>
    <a:masterClrMapping/>
  </p:clrMapOvr>
  <p:transition spd="med" advTm="3254">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1"/>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marL="0" lvl="0" indent="0" algn="ctr" rtl="0">
              <a:spcBef>
                <a:spcPts val="0"/>
              </a:spcBef>
              <a:spcAft>
                <a:spcPts val="0"/>
              </a:spcAft>
              <a:buNone/>
            </a:pPr>
            <a:r>
              <a:rPr lang="el-GR" dirty="0"/>
              <a:t>Είδη επικοινωνίας</a:t>
            </a:r>
            <a:endParaRPr dirty="0"/>
          </a:p>
        </p:txBody>
      </p:sp>
      <p:sp>
        <p:nvSpPr>
          <p:cNvPr id="194" name="Google Shape;194;p31"/>
          <p:cNvSpPr txBox="1">
            <a:spLocks noGrp="1"/>
          </p:cNvSpPr>
          <p:nvPr>
            <p:ph type="body" idx="1"/>
          </p:nvPr>
        </p:nvSpPr>
        <p:spPr>
          <a:xfrm>
            <a:off x="669601" y="1218961"/>
            <a:ext cx="3724800" cy="3284700"/>
          </a:xfrm>
          <a:prstGeom prst="rect">
            <a:avLst/>
          </a:prstGeom>
        </p:spPr>
        <p:txBody>
          <a:bodyPr spcFirstLastPara="1" wrap="square" lIns="94750" tIns="94750" rIns="94750" bIns="94750" anchor="t" anchorCtr="0">
            <a:noAutofit/>
          </a:bodyPr>
          <a:lstStyle/>
          <a:p>
            <a:pPr marL="0" lvl="0" indent="0" algn="l" rtl="0">
              <a:lnSpc>
                <a:spcPct val="100000"/>
              </a:lnSpc>
              <a:spcBef>
                <a:spcPts val="0"/>
              </a:spcBef>
              <a:spcAft>
                <a:spcPts val="0"/>
              </a:spcAft>
              <a:buNone/>
            </a:pPr>
            <a:r>
              <a:rPr lang="el-GR" dirty="0"/>
              <a:t>Η</a:t>
            </a:r>
            <a:r>
              <a:rPr lang="el-GR" b="1" dirty="0"/>
              <a:t> λεκτική επικοινωνία </a:t>
            </a:r>
            <a:r>
              <a:rPr lang="el-GR" dirty="0"/>
              <a:t>είναι η χρήση προφορικών ή γραπτών λέξεων</a:t>
            </a: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l-GR" b="1" dirty="0"/>
              <a:t>Προφορική επικοινωνία - </a:t>
            </a:r>
            <a:r>
              <a:rPr lang="el-GR" dirty="0"/>
              <a:t>συνομιλίες πρόσωπο με πρόσωπο, τηλεφωνικές κλήσεις, </a:t>
            </a:r>
            <a:r>
              <a:rPr lang="el-GR" dirty="0" err="1"/>
              <a:t>βιντεοδιασκέψεις</a:t>
            </a:r>
            <a:r>
              <a:rPr lang="el-GR" dirty="0"/>
              <a:t>, παρουσιάσεις</a:t>
            </a: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l-GR" b="1" dirty="0"/>
              <a:t>Γραπτή επικοινωνία </a:t>
            </a:r>
            <a:r>
              <a:rPr lang="el-GR" dirty="0"/>
              <a:t>- email, επιστολές, αναφορές, σημειώσεις, αναρτήσεις στα μέσα κοινωνικής δικτύωσης</a:t>
            </a:r>
            <a:endParaRPr dirty="0"/>
          </a:p>
        </p:txBody>
      </p:sp>
      <p:pic>
        <p:nvPicPr>
          <p:cNvPr id="195" name="Google Shape;195;p31"/>
          <p:cNvPicPr preferRelativeResize="0"/>
          <p:nvPr/>
        </p:nvPicPr>
        <p:blipFill>
          <a:blip r:embed="rId5">
            <a:alphaModFix/>
          </a:blip>
          <a:stretch>
            <a:fillRect/>
          </a:stretch>
        </p:blipFill>
        <p:spPr>
          <a:xfrm>
            <a:off x="4749600" y="1473145"/>
            <a:ext cx="4394400" cy="2197200"/>
          </a:xfrm>
          <a:prstGeom prst="rect">
            <a:avLst/>
          </a:prstGeom>
          <a:noFill/>
          <a:ln>
            <a:noFill/>
          </a:ln>
        </p:spPr>
      </p:pic>
      <p:sp>
        <p:nvSpPr>
          <p:cNvPr id="196" name="Google Shape;196;p3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a:t>
            </a:fld>
            <a:endParaRPr/>
          </a:p>
        </p:txBody>
      </p:sp>
      <p:pic>
        <p:nvPicPr>
          <p:cNvPr id="2" name="Recorded Sound">
            <a:hlinkClick r:id="" action="ppaction://media"/>
            <a:extLst>
              <a:ext uri="{FF2B5EF4-FFF2-40B4-BE49-F238E27FC236}">
                <a16:creationId xmlns:a16="http://schemas.microsoft.com/office/drawing/2014/main" id="{DAFC950C-0A17-0795-7F7E-2BC4A6641A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77443" y="4491260"/>
            <a:ext cx="406400" cy="406400"/>
          </a:xfrm>
          <a:prstGeom prst="rect">
            <a:avLst/>
          </a:prstGeom>
        </p:spPr>
      </p:pic>
    </p:spTree>
  </p:cSld>
  <p:clrMapOvr>
    <a:masterClrMapping/>
  </p:clrMapOvr>
  <p:transition spd="med" advTm="29116">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2"/>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marL="0" lvl="0" indent="0" algn="ctr" rtl="0">
              <a:spcBef>
                <a:spcPts val="0"/>
              </a:spcBef>
              <a:spcAft>
                <a:spcPts val="0"/>
              </a:spcAft>
              <a:buNone/>
            </a:pPr>
            <a:r>
              <a:rPr lang="el-GR" dirty="0"/>
              <a:t>Είδη επικοινωνίας</a:t>
            </a:r>
            <a:endParaRPr dirty="0"/>
          </a:p>
        </p:txBody>
      </p:sp>
      <p:sp>
        <p:nvSpPr>
          <p:cNvPr id="202" name="Google Shape;202;p32"/>
          <p:cNvSpPr txBox="1">
            <a:spLocks noGrp="1"/>
          </p:cNvSpPr>
          <p:nvPr>
            <p:ph type="body" idx="1"/>
          </p:nvPr>
        </p:nvSpPr>
        <p:spPr>
          <a:xfrm>
            <a:off x="669601" y="1178139"/>
            <a:ext cx="3724800" cy="3284700"/>
          </a:xfrm>
          <a:prstGeom prst="rect">
            <a:avLst/>
          </a:prstGeom>
        </p:spPr>
        <p:txBody>
          <a:bodyPr spcFirstLastPara="1" wrap="square" lIns="94750" tIns="94750" rIns="94750" bIns="94750" anchor="t" anchorCtr="0">
            <a:noAutofit/>
          </a:bodyPr>
          <a:lstStyle/>
          <a:p>
            <a:pPr marL="0" lvl="0" indent="0" algn="l" rtl="0">
              <a:spcBef>
                <a:spcPts val="0"/>
              </a:spcBef>
              <a:spcAft>
                <a:spcPts val="0"/>
              </a:spcAft>
              <a:buNone/>
            </a:pPr>
            <a:r>
              <a:rPr lang="el-GR" b="1" dirty="0">
                <a:solidFill>
                  <a:srgbClr val="445D73"/>
                </a:solidFill>
              </a:rPr>
              <a:t>Μη λεκτική επικοινωνία: </a:t>
            </a:r>
            <a:r>
              <a:rPr lang="el-GR" dirty="0">
                <a:solidFill>
                  <a:srgbClr val="445D73"/>
                </a:solidFill>
              </a:rPr>
              <a:t>χρήση της γλώσσας του σώματος, χειρονομίες, εκφράσεις του προσώπου, οπτική επαφή, στάση σώματος, άλλες σωματικές συμπεριφορές για την παράδοση μηνυμάτων</a:t>
            </a:r>
            <a:endParaRPr lang="en-US" dirty="0">
              <a:solidFill>
                <a:srgbClr val="445D73"/>
              </a:solidFill>
            </a:endParaRPr>
          </a:p>
          <a:p>
            <a:pPr marL="0" lvl="0" indent="0" algn="l" rtl="0">
              <a:spcBef>
                <a:spcPts val="0"/>
              </a:spcBef>
              <a:spcAft>
                <a:spcPts val="0"/>
              </a:spcAft>
              <a:buNone/>
            </a:pPr>
            <a:r>
              <a:rPr lang="el-GR" dirty="0">
                <a:solidFill>
                  <a:srgbClr val="445D73"/>
                </a:solidFill>
              </a:rPr>
              <a:t>Οι πιο γνωστοί μη λεκτικοί τρόποι επικοινωνίας είναι η κινητική, η προξενική, η απτική, η χρονική, η </a:t>
            </a:r>
            <a:r>
              <a:rPr lang="el-GR" dirty="0" err="1">
                <a:solidFill>
                  <a:srgbClr val="445D73"/>
                </a:solidFill>
              </a:rPr>
              <a:t>παραγλώσσα</a:t>
            </a:r>
            <a:r>
              <a:rPr lang="el-GR" dirty="0">
                <a:solidFill>
                  <a:srgbClr val="445D73"/>
                </a:solidFill>
              </a:rPr>
              <a:t> (που είναι ο τόνος, το ύψος και η ένταση της φωνής κάποιου).</a:t>
            </a:r>
            <a:endParaRPr dirty="0">
              <a:solidFill>
                <a:srgbClr val="445D73"/>
              </a:solidFill>
            </a:endParaRPr>
          </a:p>
        </p:txBody>
      </p:sp>
      <p:pic>
        <p:nvPicPr>
          <p:cNvPr id="203" name="Google Shape;203;p32"/>
          <p:cNvPicPr preferRelativeResize="0"/>
          <p:nvPr/>
        </p:nvPicPr>
        <p:blipFill>
          <a:blip r:embed="rId5">
            <a:alphaModFix/>
          </a:blip>
          <a:stretch>
            <a:fillRect/>
          </a:stretch>
        </p:blipFill>
        <p:spPr>
          <a:xfrm>
            <a:off x="4749600" y="1461820"/>
            <a:ext cx="4394400" cy="2929600"/>
          </a:xfrm>
          <a:prstGeom prst="rect">
            <a:avLst/>
          </a:prstGeom>
          <a:noFill/>
          <a:ln>
            <a:noFill/>
          </a:ln>
        </p:spPr>
      </p:pic>
      <p:sp>
        <p:nvSpPr>
          <p:cNvPr id="204" name="Google Shape;204;p3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a:t>
            </a:fld>
            <a:endParaRPr/>
          </a:p>
        </p:txBody>
      </p:sp>
      <p:pic>
        <p:nvPicPr>
          <p:cNvPr id="2" name="Recorded Sound">
            <a:hlinkClick r:id="" action="ppaction://media"/>
            <a:extLst>
              <a:ext uri="{FF2B5EF4-FFF2-40B4-BE49-F238E27FC236}">
                <a16:creationId xmlns:a16="http://schemas.microsoft.com/office/drawing/2014/main" id="{0FFF97B3-FAAC-56FA-26F6-4BDEFDD0D8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48764" y="4462839"/>
            <a:ext cx="406400" cy="406400"/>
          </a:xfrm>
          <a:prstGeom prst="rect">
            <a:avLst/>
          </a:prstGeom>
        </p:spPr>
      </p:pic>
    </p:spTree>
  </p:cSld>
  <p:clrMapOvr>
    <a:masterClrMapping/>
  </p:clrMapOvr>
  <p:transition spd="med" advTm="33436">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4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3"/>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marL="0" lvl="0" indent="0" algn="ctr" rtl="0">
              <a:spcBef>
                <a:spcPts val="0"/>
              </a:spcBef>
              <a:spcAft>
                <a:spcPts val="0"/>
              </a:spcAft>
              <a:buNone/>
            </a:pPr>
            <a:r>
              <a:rPr lang="el-GR" dirty="0"/>
              <a:t>Μορφές επικοινωνίας</a:t>
            </a:r>
          </a:p>
        </p:txBody>
      </p:sp>
      <p:sp>
        <p:nvSpPr>
          <p:cNvPr id="210" name="Google Shape;210;p33"/>
          <p:cNvSpPr txBox="1">
            <a:spLocks noGrp="1"/>
          </p:cNvSpPr>
          <p:nvPr>
            <p:ph type="body" idx="1"/>
          </p:nvPr>
        </p:nvSpPr>
        <p:spPr>
          <a:xfrm>
            <a:off x="720000" y="1284275"/>
            <a:ext cx="3724800" cy="3284700"/>
          </a:xfrm>
          <a:prstGeom prst="rect">
            <a:avLst/>
          </a:prstGeom>
        </p:spPr>
        <p:txBody>
          <a:bodyPr spcFirstLastPara="1" wrap="square" lIns="94750" tIns="94750" rIns="94750" bIns="94750" anchor="t" anchorCtr="0">
            <a:noAutofit/>
          </a:bodyPr>
          <a:lstStyle/>
          <a:p>
            <a:pPr marL="0" lvl="0" indent="0" algn="just" rtl="0">
              <a:lnSpc>
                <a:spcPct val="150000"/>
              </a:lnSpc>
              <a:spcBef>
                <a:spcPts val="0"/>
              </a:spcBef>
              <a:spcAft>
                <a:spcPts val="0"/>
              </a:spcAft>
              <a:buNone/>
            </a:pPr>
            <a:r>
              <a:rPr lang="el-GR" sz="1400" dirty="0">
                <a:solidFill>
                  <a:srgbClr val="445D73"/>
                </a:solidFill>
              </a:rPr>
              <a:t>Η επικοινωνία μπορεί να λάβει τέσσερις μορφές: </a:t>
            </a:r>
            <a:r>
              <a:rPr lang="el-GR" sz="1400" dirty="0" err="1">
                <a:solidFill>
                  <a:srgbClr val="445D73"/>
                </a:solidFill>
              </a:rPr>
              <a:t>ενδοπροσωπική</a:t>
            </a:r>
            <a:r>
              <a:rPr lang="el-GR" sz="1400" dirty="0">
                <a:solidFill>
                  <a:srgbClr val="445D73"/>
                </a:solidFill>
              </a:rPr>
              <a:t>, διαπροσωπική, δημόσια και μαζική επικοινωνία.</a:t>
            </a:r>
            <a:endParaRPr lang="en-US" sz="1400" dirty="0">
              <a:solidFill>
                <a:srgbClr val="445D73"/>
              </a:solidFill>
            </a:endParaRPr>
          </a:p>
          <a:p>
            <a:pPr marL="0" lvl="0" indent="0" algn="just" rtl="0">
              <a:lnSpc>
                <a:spcPct val="150000"/>
              </a:lnSpc>
              <a:spcBef>
                <a:spcPts val="0"/>
              </a:spcBef>
              <a:spcAft>
                <a:spcPts val="0"/>
              </a:spcAft>
              <a:buNone/>
            </a:pPr>
            <a:endParaRPr lang="en-US" sz="1400" dirty="0">
              <a:solidFill>
                <a:srgbClr val="445D73"/>
              </a:solidFill>
            </a:endParaRPr>
          </a:p>
          <a:p>
            <a:pPr marL="0" lvl="0" indent="0" algn="l" rtl="0">
              <a:spcBef>
                <a:spcPts val="0"/>
              </a:spcBef>
              <a:spcAft>
                <a:spcPts val="0"/>
              </a:spcAft>
              <a:buNone/>
            </a:pPr>
            <a:r>
              <a:rPr lang="el-GR" b="1" dirty="0" err="1"/>
              <a:t>Ενδοπροσωπική</a:t>
            </a:r>
            <a:r>
              <a:rPr lang="el-GR" b="1" dirty="0"/>
              <a:t> επικοινωνία</a:t>
            </a:r>
            <a:r>
              <a:rPr lang="en-US" b="1" dirty="0"/>
              <a:t>           -</a:t>
            </a:r>
            <a:r>
              <a:rPr lang="el-GR" dirty="0"/>
              <a:t>σκέψεις, </a:t>
            </a:r>
            <a:r>
              <a:rPr lang="el-GR" dirty="0" err="1"/>
              <a:t>αυτοσυζήτηση</a:t>
            </a:r>
            <a:r>
              <a:rPr lang="el-GR" dirty="0"/>
              <a:t>, εσωτερικές σκέψεις</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l-GR" b="1" dirty="0"/>
              <a:t>Διαπροσωπική επικοινωνία</a:t>
            </a:r>
            <a:endParaRPr lang="en-US" b="1" dirty="0"/>
          </a:p>
          <a:p>
            <a:pPr marL="0" lvl="0" indent="0" algn="l" rtl="0">
              <a:spcBef>
                <a:spcPts val="0"/>
              </a:spcBef>
              <a:spcAft>
                <a:spcPts val="0"/>
              </a:spcAft>
              <a:buNone/>
            </a:pPr>
            <a:r>
              <a:rPr lang="en-US" dirty="0"/>
              <a:t>-</a:t>
            </a:r>
            <a:r>
              <a:rPr lang="el-GR" dirty="0"/>
              <a:t>Απευθείας, πρόσωπο με πρόσωπο ανάμεσα σε δύο ή περισσότερα άτομα</a:t>
            </a:r>
            <a:endParaRPr lang="en-US" dirty="0"/>
          </a:p>
        </p:txBody>
      </p:sp>
      <p:pic>
        <p:nvPicPr>
          <p:cNvPr id="211" name="Google Shape;211;p33"/>
          <p:cNvPicPr preferRelativeResize="0"/>
          <p:nvPr/>
        </p:nvPicPr>
        <p:blipFill>
          <a:blip r:embed="rId5">
            <a:alphaModFix/>
          </a:blip>
          <a:stretch>
            <a:fillRect/>
          </a:stretch>
        </p:blipFill>
        <p:spPr>
          <a:xfrm>
            <a:off x="5046254" y="1072050"/>
            <a:ext cx="4097746" cy="2104876"/>
          </a:xfrm>
          <a:prstGeom prst="rect">
            <a:avLst/>
          </a:prstGeom>
          <a:noFill/>
          <a:ln>
            <a:noFill/>
          </a:ln>
        </p:spPr>
      </p:pic>
      <p:pic>
        <p:nvPicPr>
          <p:cNvPr id="212" name="Google Shape;212;p33"/>
          <p:cNvPicPr preferRelativeResize="0"/>
          <p:nvPr/>
        </p:nvPicPr>
        <p:blipFill>
          <a:blip r:embed="rId6">
            <a:alphaModFix/>
          </a:blip>
          <a:stretch>
            <a:fillRect/>
          </a:stretch>
        </p:blipFill>
        <p:spPr>
          <a:xfrm>
            <a:off x="5115686" y="3176926"/>
            <a:ext cx="2615293" cy="1966574"/>
          </a:xfrm>
          <a:prstGeom prst="rect">
            <a:avLst/>
          </a:prstGeom>
          <a:noFill/>
          <a:ln>
            <a:noFill/>
          </a:ln>
        </p:spPr>
      </p:pic>
      <p:sp>
        <p:nvSpPr>
          <p:cNvPr id="213" name="Google Shape;213;p3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a:t>
            </a:fld>
            <a:endParaRPr/>
          </a:p>
        </p:txBody>
      </p:sp>
      <p:pic>
        <p:nvPicPr>
          <p:cNvPr id="2" name="Recorded Sound">
            <a:hlinkClick r:id="" action="ppaction://media"/>
            <a:extLst>
              <a:ext uri="{FF2B5EF4-FFF2-40B4-BE49-F238E27FC236}">
                <a16:creationId xmlns:a16="http://schemas.microsoft.com/office/drawing/2014/main" id="{5276B3F5-02BE-FAB0-B09E-826B4F1C31C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56784" y="4160213"/>
            <a:ext cx="406400" cy="406400"/>
          </a:xfrm>
          <a:prstGeom prst="rect">
            <a:avLst/>
          </a:prstGeom>
        </p:spPr>
      </p:pic>
    </p:spTree>
  </p:cSld>
  <p:clrMapOvr>
    <a:masterClrMapping/>
  </p:clrMapOvr>
  <p:transition spd="med" advTm="27103">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4"/>
          <p:cNvSpPr txBox="1">
            <a:spLocks noGrp="1"/>
          </p:cNvSpPr>
          <p:nvPr>
            <p:ph type="title"/>
          </p:nvPr>
        </p:nvSpPr>
        <p:spPr>
          <a:xfrm>
            <a:off x="1164594" y="316670"/>
            <a:ext cx="7259400" cy="572700"/>
          </a:xfrm>
          <a:prstGeom prst="rect">
            <a:avLst/>
          </a:prstGeom>
        </p:spPr>
        <p:txBody>
          <a:bodyPr spcFirstLastPara="1" wrap="square" lIns="94750" tIns="94750" rIns="94750" bIns="94750" anchor="ctr" anchorCtr="0">
            <a:noAutofit/>
          </a:bodyPr>
          <a:lstStyle/>
          <a:p>
            <a:pPr marL="0" lvl="0" indent="0" algn="ctr" rtl="0">
              <a:spcBef>
                <a:spcPts val="0"/>
              </a:spcBef>
              <a:spcAft>
                <a:spcPts val="0"/>
              </a:spcAft>
              <a:buNone/>
            </a:pPr>
            <a:r>
              <a:rPr lang="el-GR" dirty="0"/>
              <a:t>Μορφές επικοινωνίας</a:t>
            </a:r>
            <a:endParaRPr dirty="0"/>
          </a:p>
        </p:txBody>
      </p:sp>
      <p:sp>
        <p:nvSpPr>
          <p:cNvPr id="219" name="Google Shape;219;p34"/>
          <p:cNvSpPr txBox="1">
            <a:spLocks noGrp="1"/>
          </p:cNvSpPr>
          <p:nvPr>
            <p:ph type="body" idx="1"/>
          </p:nvPr>
        </p:nvSpPr>
        <p:spPr>
          <a:xfrm>
            <a:off x="720000" y="1284275"/>
            <a:ext cx="3724800" cy="3284700"/>
          </a:xfrm>
          <a:prstGeom prst="rect">
            <a:avLst/>
          </a:prstGeom>
        </p:spPr>
        <p:txBody>
          <a:bodyPr spcFirstLastPara="1" wrap="square" lIns="94750" tIns="94750" rIns="94750" bIns="94750" anchor="t" anchorCtr="0">
            <a:noAutofit/>
          </a:bodyPr>
          <a:lstStyle/>
          <a:p>
            <a:pPr marL="0" lvl="0" indent="0" algn="l" rtl="0">
              <a:spcBef>
                <a:spcPts val="0"/>
              </a:spcBef>
              <a:spcAft>
                <a:spcPts val="0"/>
              </a:spcAft>
              <a:buNone/>
            </a:pPr>
            <a:r>
              <a:rPr lang="el-GR" b="1" dirty="0"/>
              <a:t>Δημόσια επικοινωνία</a:t>
            </a:r>
            <a:endParaRPr lang="en-US" b="1" dirty="0"/>
          </a:p>
          <a:p>
            <a:pPr marL="0" lvl="0" indent="0" algn="l" rtl="0">
              <a:spcBef>
                <a:spcPts val="0"/>
              </a:spcBef>
              <a:spcAft>
                <a:spcPts val="0"/>
              </a:spcAft>
              <a:buNone/>
            </a:pPr>
            <a:r>
              <a:rPr lang="el-GR" dirty="0"/>
              <a:t>Όταν ένα άτομο μιλά σε ένα μεγάλο κοινό - δημόσια ομιλία, πανεπιστημιακές διαλέξεις ή εκπομπές μέσων ενημέρωσης</a:t>
            </a:r>
            <a:endParaRPr lang="en-US" dirty="0"/>
          </a:p>
          <a:p>
            <a:pPr marL="0" lvl="0" indent="0" algn="l" rtl="0">
              <a:spcBef>
                <a:spcPts val="0"/>
              </a:spcBef>
              <a:spcAft>
                <a:spcPts val="0"/>
              </a:spcAft>
              <a:buNone/>
            </a:pPr>
            <a:endParaRPr dirty="0"/>
          </a:p>
          <a:p>
            <a:pPr marL="0" lvl="0" indent="0" algn="l" rtl="0">
              <a:spcBef>
                <a:spcPts val="0"/>
              </a:spcBef>
              <a:spcAft>
                <a:spcPts val="0"/>
              </a:spcAft>
              <a:buNone/>
            </a:pPr>
            <a:r>
              <a:rPr lang="el-GR" b="1" dirty="0"/>
              <a:t>Μαζική επικοινωνία</a:t>
            </a:r>
            <a:endParaRPr lang="en-US" b="1" dirty="0"/>
          </a:p>
          <a:p>
            <a:pPr marL="0" lvl="0" indent="0" algn="l" rtl="0">
              <a:spcBef>
                <a:spcPts val="0"/>
              </a:spcBef>
              <a:spcAft>
                <a:spcPts val="0"/>
              </a:spcAft>
              <a:buNone/>
            </a:pPr>
            <a:r>
              <a:rPr lang="el-GR" dirty="0"/>
              <a:t>Διάδοση πληροφοριών σε ευρύ κοινό, μέσω των μέσων μαζικής ενημέρωσης (τηλεόραση, ραδιόφωνο, εφημερίδα, διαδίκτυο)</a:t>
            </a:r>
            <a:endParaRPr dirty="0"/>
          </a:p>
        </p:txBody>
      </p:sp>
      <p:pic>
        <p:nvPicPr>
          <p:cNvPr id="220" name="Google Shape;220;p34"/>
          <p:cNvPicPr preferRelativeResize="0"/>
          <p:nvPr/>
        </p:nvPicPr>
        <p:blipFill>
          <a:blip r:embed="rId5">
            <a:alphaModFix/>
          </a:blip>
          <a:stretch>
            <a:fillRect/>
          </a:stretch>
        </p:blipFill>
        <p:spPr>
          <a:xfrm>
            <a:off x="5859300" y="1284275"/>
            <a:ext cx="3284699" cy="3284699"/>
          </a:xfrm>
          <a:prstGeom prst="rect">
            <a:avLst/>
          </a:prstGeom>
          <a:noFill/>
          <a:ln>
            <a:noFill/>
          </a:ln>
        </p:spPr>
      </p:pic>
      <p:sp>
        <p:nvSpPr>
          <p:cNvPr id="221" name="Google Shape;221;p3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9</a:t>
            </a:fld>
            <a:endParaRPr/>
          </a:p>
        </p:txBody>
      </p:sp>
      <p:pic>
        <p:nvPicPr>
          <p:cNvPr id="2" name="Recorded Sound">
            <a:hlinkClick r:id="" action="ppaction://media"/>
            <a:extLst>
              <a:ext uri="{FF2B5EF4-FFF2-40B4-BE49-F238E27FC236}">
                <a16:creationId xmlns:a16="http://schemas.microsoft.com/office/drawing/2014/main" id="{7FEC1481-FB1B-7E05-FB9C-F3C2527436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98449" y="4737051"/>
            <a:ext cx="406400" cy="406400"/>
          </a:xfrm>
          <a:prstGeom prst="rect">
            <a:avLst/>
          </a:prstGeom>
        </p:spPr>
      </p:pic>
    </p:spTree>
  </p:cSld>
  <p:clrMapOvr>
    <a:masterClrMapping/>
  </p:clrMapOvr>
  <p:transition spd="med" advTm="27081">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MTH video course">
  <a:themeElements>
    <a:clrScheme name="Simple Light">
      <a:dk1>
        <a:srgbClr val="FF9900"/>
      </a:dk1>
      <a:lt1>
        <a:srgbClr val="DBE2E7"/>
      </a:lt1>
      <a:dk2>
        <a:srgbClr val="5F7D95"/>
      </a:dk2>
      <a:lt2>
        <a:srgbClr val="CD2525"/>
      </a:lt2>
      <a:accent1>
        <a:srgbClr val="FFFFFF"/>
      </a:accent1>
      <a:accent2>
        <a:srgbClr val="FFFFFF"/>
      </a:accent2>
      <a:accent3>
        <a:srgbClr val="FFFFFF"/>
      </a:accent3>
      <a:accent4>
        <a:srgbClr val="FFFFFF"/>
      </a:accent4>
      <a:accent5>
        <a:srgbClr val="FFFFFF"/>
      </a:accent5>
      <a:accent6>
        <a:srgbClr val="FFFFFF"/>
      </a:accent6>
      <a:hlink>
        <a:srgbClr val="CD252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178</TotalTime>
  <Words>3146</Words>
  <Application>Microsoft Office PowerPoint</Application>
  <PresentationFormat>On-screen Show (16:9)</PresentationFormat>
  <Paragraphs>356</Paragraphs>
  <Slides>57</Slides>
  <Notes>57</Notes>
  <HiddenSlides>0</HiddenSlides>
  <MMClips>57</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57</vt:i4>
      </vt:variant>
    </vt:vector>
  </HeadingPairs>
  <TitlesOfParts>
    <vt:vector size="63" baseType="lpstr">
      <vt:lpstr>Lexend</vt:lpstr>
      <vt:lpstr>Antic</vt:lpstr>
      <vt:lpstr>Arial</vt:lpstr>
      <vt:lpstr>Calibri</vt:lpstr>
      <vt:lpstr>Simple Light</vt:lpstr>
      <vt:lpstr>TMTH video course</vt:lpstr>
      <vt:lpstr>PowerPoint Presentation</vt:lpstr>
      <vt:lpstr>Εισαγωγή στην επικοινωνία</vt:lpstr>
      <vt:lpstr>Ορισμός επικοινωνίας</vt:lpstr>
      <vt:lpstr>Η διαδικασία επικοινωνίας</vt:lpstr>
      <vt:lpstr>Είδη και μορφές επικοινωνίας</vt:lpstr>
      <vt:lpstr>Είδη επικοινωνίας</vt:lpstr>
      <vt:lpstr>Είδη επικοινωνίας</vt:lpstr>
      <vt:lpstr>Μορφές επικοινωνίας</vt:lpstr>
      <vt:lpstr>Μορφές επικοινωνίας</vt:lpstr>
      <vt:lpstr>Εμπόδια στην αποτελεσματική επικοινωνία</vt:lpstr>
      <vt:lpstr>Εμπόδια στην αποτελεσματική επικοινωνία</vt:lpstr>
      <vt:lpstr>Εμπόδια στην αποτελεσματική επικοινωνία</vt:lpstr>
      <vt:lpstr>Εμπόδια στην αποτελεσματική επικοινωνία</vt:lpstr>
      <vt:lpstr>Περιεκτική επικοινωνία</vt:lpstr>
      <vt:lpstr>Αρχές</vt:lpstr>
      <vt:lpstr>Επιπτώσεις</vt:lpstr>
      <vt:lpstr>Παραδείγματα και προκλήσεις</vt:lpstr>
      <vt:lpstr>Παραδείγματα και προκλήσεις</vt:lpstr>
      <vt:lpstr>Αποφυγή στερεοτύπων</vt:lpstr>
      <vt:lpstr>Αποφυγή στερεοτύπων</vt:lpstr>
      <vt:lpstr>Δέσμευση ατόμων με αναπηρία στην επικοινωνία</vt:lpstr>
      <vt:lpstr>Δέσμευση ατόμων με αναπηρία στην επικοινωνία</vt:lpstr>
      <vt:lpstr>Δέσμευση ατόμων με αναπηρία στην επικοινωνία</vt:lpstr>
      <vt:lpstr>Μοντέλα και θεωρίες επικοινωνίας</vt:lpstr>
      <vt:lpstr>Το LAD του Τσόμσκι</vt:lpstr>
      <vt:lpstr>Το LAD του Τσόμσκι</vt:lpstr>
      <vt:lpstr>Η θεωρία του Piaget για τη γνωστική ανάπτυξη</vt:lpstr>
      <vt:lpstr>Η θεωρία του Piaget για τη γνωστική ανάπτυξη</vt:lpstr>
      <vt:lpstr>Η θεωρία του Piaget για τη γνωστική ανάπτυξη</vt:lpstr>
      <vt:lpstr>Η θεωρία του Piaget για τη γνωστική ανάπτυξη</vt:lpstr>
      <vt:lpstr>Νευρολογικές, αναπτυξιακές και ψυχολογικές διαταραχές</vt:lpstr>
      <vt:lpstr>Νευρολογικές διαταραχές που επηρεάζουν την επικοινωνία</vt:lpstr>
      <vt:lpstr>Νευρολογικές διαταραχές που επηρεάζουν την επικοινωνία</vt:lpstr>
      <vt:lpstr>Νευρολογικές διαταραχές που επηρεάζουν την επικοινωνία</vt:lpstr>
      <vt:lpstr>Νευρολογικές διαταραχές που επηρεάζουν την επικοινωνία</vt:lpstr>
      <vt:lpstr>Νευρολογικές διαταραχές που επηρεάζουν την επικοινωνία</vt:lpstr>
      <vt:lpstr>Νευρολογικές διαταραχές που επηρεάζουν την επικοινωνία</vt:lpstr>
      <vt:lpstr>Αναπτυξιακές διαταραχές που επηρεάζουν την επικοινωνία</vt:lpstr>
      <vt:lpstr>Αναπτυξιακές διαταραχές που επηρεάζουν την επικοινωνία</vt:lpstr>
      <vt:lpstr>Αναπτυξιακές διαταραχές που επηρεάζουν την επικοινωνία</vt:lpstr>
      <vt:lpstr>Αναπτυξιακές διαταραχές που επηρεάζουν την επικοινωνία</vt:lpstr>
      <vt:lpstr>Αναπτυξιακές διαταραχές που επηρεάζουν την επικοινωνία</vt:lpstr>
      <vt:lpstr>Αναπτυξιακές διαταραχές που επηρεάζουν την επικοινωνία</vt:lpstr>
      <vt:lpstr>Ψυχολογικοί παράγοντες που επηρεάζουν την επικοινωνία</vt:lpstr>
      <vt:lpstr>Ψυχολογικοί παράγοντες που επηρεάζουν την επικοινωνία</vt:lpstr>
      <vt:lpstr>Ψυχολογικοί παράγοντες που επηρεάζουν την επικοινωνία</vt:lpstr>
      <vt:lpstr>Ψυχολογικοί παράγοντες που επηρεάζουν την επικοινωνία</vt:lpstr>
      <vt:lpstr>Ψυχολογικοί παράγοντες που επηρεάζουν την επικοινωνία</vt:lpstr>
      <vt:lpstr>Ψυχολογικοί παράγοντες που επηρεάζουν την επικοινωνία</vt:lpstr>
      <vt:lpstr>Διαταραχές ακοής και ομιλίας</vt:lpstr>
      <vt:lpstr>Διαταραχές ακοής και ομιλίας</vt:lpstr>
      <vt:lpstr>Διαταραχές ακοής και ομιλίας</vt:lpstr>
      <vt:lpstr>Διαταραχές ακοής και ομιλίας</vt:lpstr>
      <vt:lpstr>Διαταραχές ακοής και ομιλίας</vt:lpstr>
      <vt:lpstr>Συμπέρασμα και βασικά σημεία</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Demetra Panaretou</dc:creator>
  <cp:lastModifiedBy>user01</cp:lastModifiedBy>
  <cp:revision>51</cp:revision>
  <dcterms:modified xsi:type="dcterms:W3CDTF">2024-08-20T08:36:15Z</dcterms:modified>
</cp:coreProperties>
</file>